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65" r:id="rId2"/>
    <p:sldId id="295" r:id="rId3"/>
    <p:sldId id="258" r:id="rId4"/>
    <p:sldId id="347" r:id="rId5"/>
    <p:sldId id="405" r:id="rId6"/>
    <p:sldId id="390" r:id="rId7"/>
    <p:sldId id="369" r:id="rId8"/>
    <p:sldId id="370" r:id="rId9"/>
    <p:sldId id="371" r:id="rId10"/>
    <p:sldId id="401" r:id="rId11"/>
    <p:sldId id="372" r:id="rId12"/>
    <p:sldId id="391" r:id="rId13"/>
    <p:sldId id="373" r:id="rId14"/>
    <p:sldId id="402" r:id="rId15"/>
    <p:sldId id="374" r:id="rId16"/>
    <p:sldId id="392" r:id="rId17"/>
    <p:sldId id="375" r:id="rId18"/>
    <p:sldId id="403" r:id="rId19"/>
    <p:sldId id="399" r:id="rId20"/>
    <p:sldId id="393" r:id="rId21"/>
    <p:sldId id="376" r:id="rId22"/>
    <p:sldId id="377" r:id="rId23"/>
    <p:sldId id="394" r:id="rId24"/>
    <p:sldId id="378" r:id="rId25"/>
    <p:sldId id="379" r:id="rId26"/>
    <p:sldId id="380" r:id="rId27"/>
    <p:sldId id="382" r:id="rId28"/>
    <p:sldId id="395" r:id="rId29"/>
    <p:sldId id="381" r:id="rId30"/>
    <p:sldId id="383" r:id="rId31"/>
    <p:sldId id="404" r:id="rId32"/>
    <p:sldId id="385" r:id="rId33"/>
    <p:sldId id="408" r:id="rId34"/>
    <p:sldId id="406" r:id="rId35"/>
    <p:sldId id="396" r:id="rId36"/>
    <p:sldId id="384" r:id="rId37"/>
    <p:sldId id="386" r:id="rId38"/>
    <p:sldId id="397" r:id="rId39"/>
    <p:sldId id="388" r:id="rId40"/>
    <p:sldId id="398" r:id="rId41"/>
    <p:sldId id="389" r:id="rId42"/>
    <p:sldId id="261" r:id="rId4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2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518E"/>
    <a:srgbClr val="87EDFE"/>
    <a:srgbClr val="FF0000"/>
    <a:srgbClr val="FFC000"/>
    <a:srgbClr val="20BBFF"/>
    <a:srgbClr val="7030A0"/>
    <a:srgbClr val="7F7F7F"/>
    <a:srgbClr val="92D050"/>
    <a:srgbClr val="FFFFFF"/>
    <a:srgbClr val="D6DCE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5232" autoAdjust="0"/>
  </p:normalViewPr>
  <p:slideViewPr>
    <p:cSldViewPr snapToGrid="0" showGuides="1">
      <p:cViewPr varScale="1">
        <p:scale>
          <a:sx n="86" d="100"/>
          <a:sy n="86" d="100"/>
        </p:scale>
        <p:origin x="98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0D0D0-3290-4D16-BA8A-43215561762C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9A02C-23B9-4569-A4E3-AE45213510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89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409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0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324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096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7665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9476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225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62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83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219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824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3507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87796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9068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1317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024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8634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6856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7370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7863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3698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680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991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840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844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492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5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9951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9A02C-23B9-4569-A4E3-AE452135103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2023-02-21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Cj8kp11kQUA" TargetMode="External"/><Relationship Id="rId13" Type="http://schemas.openxmlformats.org/officeDocument/2006/relationships/hyperlink" Target="https://namu.wiki/w/%EB%AF%B8%EC%82%AC%EC%9D%BC%20%ED%8F%AC%ED%83%91" TargetMode="External"/><Relationship Id="rId3" Type="http://schemas.openxmlformats.org/officeDocument/2006/relationships/hyperlink" Target="https://www.youtube.com/watch?v=Vx2X-p3uM6A" TargetMode="External"/><Relationship Id="rId7" Type="http://schemas.openxmlformats.org/officeDocument/2006/relationships/hyperlink" Target="https://www.youtube.com/watch?v=8R1XFU8ecEM" TargetMode="External"/><Relationship Id="rId12" Type="http://schemas.openxmlformats.org/officeDocument/2006/relationships/hyperlink" Target="https://news.mt.co.kr/mtview.php?no=2012010917308124842" TargetMode="External"/><Relationship Id="rId2" Type="http://schemas.openxmlformats.org/officeDocument/2006/relationships/notesSlide" Target="../notesSlides/notesSlide29.xml"/><Relationship Id="rId16" Type="http://schemas.openxmlformats.org/officeDocument/2006/relationships/hyperlink" Target="https://developer.nvidia.com/ko-kr/blog/%ED%8C%A8%EC%8A%A4-%ED%8A%B8%EB%A0%88%EC%9D%B4%EC%8B%B1%EC%9D%B4%EB%9E%80/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mg9yU5W5kxc" TargetMode="External"/><Relationship Id="rId11" Type="http://schemas.openxmlformats.org/officeDocument/2006/relationships/hyperlink" Target="https://dpg.danawa.com/bbs/view?boardSeq=244&amp;listSeq=4044271&amp;past=Y" TargetMode="External"/><Relationship Id="rId5" Type="http://schemas.openxmlformats.org/officeDocument/2006/relationships/hyperlink" Target="https://www.youtube.com/watch?v=7zZXX_nQCTw" TargetMode="External"/><Relationship Id="rId15" Type="http://schemas.openxmlformats.org/officeDocument/2006/relationships/hyperlink" Target="https://www.ncloud24.com/goods/marketplace/ha_double-take.php" TargetMode="External"/><Relationship Id="rId10" Type="http://schemas.openxmlformats.org/officeDocument/2006/relationships/hyperlink" Target="https://www.youtube.com/watch?v=XIuvo6OOzJg" TargetMode="External"/><Relationship Id="rId4" Type="http://schemas.openxmlformats.org/officeDocument/2006/relationships/hyperlink" Target="https://donghwa-kim.github.io/SelectiveSearch.html" TargetMode="External"/><Relationship Id="rId9" Type="http://schemas.openxmlformats.org/officeDocument/2006/relationships/hyperlink" Target="https://www.youtube.com/watch?v=lol70WbRs2c&amp;t=347s" TargetMode="External"/><Relationship Id="rId14" Type="http://schemas.openxmlformats.org/officeDocument/2006/relationships/hyperlink" Target="https://namu.wiki/w/%EB%B2%99%EC%BB%A4(%EC%8A%A4%ED%83%80%ED%81%AC%EB%9E%98%ED%94%84%ED%8A%B8%20%EC%8B%9C%EB%A6%AC%EC%A6%88)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161897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175226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Google Shape;295;p40">
            <a:extLst>
              <a:ext uri="{FF2B5EF4-FFF2-40B4-BE49-F238E27FC236}">
                <a16:creationId xmlns:a16="http://schemas.microsoft.com/office/drawing/2014/main" id="{789D5665-4C62-FAD5-7847-5546F71E708C}"/>
              </a:ext>
            </a:extLst>
          </p:cNvPr>
          <p:cNvGrpSpPr/>
          <p:nvPr/>
        </p:nvGrpSpPr>
        <p:grpSpPr>
          <a:xfrm>
            <a:off x="3311072" y="2799229"/>
            <a:ext cx="4850769" cy="1931633"/>
            <a:chOff x="2428325" y="238125"/>
            <a:chExt cx="4850769" cy="1931633"/>
          </a:xfrm>
        </p:grpSpPr>
        <p:sp>
          <p:nvSpPr>
            <p:cNvPr id="7" name="Google Shape;296;p40">
              <a:extLst>
                <a:ext uri="{FF2B5EF4-FFF2-40B4-BE49-F238E27FC236}">
                  <a16:creationId xmlns:a16="http://schemas.microsoft.com/office/drawing/2014/main" id="{B47FE2D5-1858-08FE-8EE4-DA0948732D97}"/>
                </a:ext>
              </a:extLst>
            </p:cNvPr>
            <p:cNvSpPr/>
            <p:nvPr/>
          </p:nvSpPr>
          <p:spPr>
            <a:xfrm>
              <a:off x="5691750" y="1211700"/>
              <a:ext cx="1587344" cy="958058"/>
            </a:xfrm>
            <a:custGeom>
              <a:avLst/>
              <a:gdLst/>
              <a:ahLst/>
              <a:cxnLst/>
              <a:rect l="l" t="t" r="r" b="b"/>
              <a:pathLst>
                <a:path w="32749" h="19766" extrusionOk="0">
                  <a:moveTo>
                    <a:pt x="6347" y="0"/>
                  </a:moveTo>
                  <a:cubicBezTo>
                    <a:pt x="5859" y="0"/>
                    <a:pt x="5318" y="318"/>
                    <a:pt x="4751" y="1189"/>
                  </a:cubicBezTo>
                  <a:cubicBezTo>
                    <a:pt x="4112" y="958"/>
                    <a:pt x="3581" y="874"/>
                    <a:pt x="3145" y="874"/>
                  </a:cubicBezTo>
                  <a:cubicBezTo>
                    <a:pt x="1968" y="874"/>
                    <a:pt x="1493" y="1491"/>
                    <a:pt x="1493" y="1491"/>
                  </a:cubicBezTo>
                  <a:cubicBezTo>
                    <a:pt x="1493" y="1491"/>
                    <a:pt x="0" y="2707"/>
                    <a:pt x="747" y="4737"/>
                  </a:cubicBezTo>
                  <a:cubicBezTo>
                    <a:pt x="1010" y="5451"/>
                    <a:pt x="1396" y="5683"/>
                    <a:pt x="1785" y="5683"/>
                  </a:cubicBezTo>
                  <a:cubicBezTo>
                    <a:pt x="2504" y="5683"/>
                    <a:pt x="3237" y="4896"/>
                    <a:pt x="3237" y="4896"/>
                  </a:cubicBezTo>
                  <a:cubicBezTo>
                    <a:pt x="3237" y="4896"/>
                    <a:pt x="3607" y="6198"/>
                    <a:pt x="5852" y="6303"/>
                  </a:cubicBezTo>
                  <a:cubicBezTo>
                    <a:pt x="6437" y="7257"/>
                    <a:pt x="7059" y="7548"/>
                    <a:pt x="7601" y="7548"/>
                  </a:cubicBezTo>
                  <a:cubicBezTo>
                    <a:pt x="8443" y="7548"/>
                    <a:pt x="9089" y="6845"/>
                    <a:pt x="9090" y="6845"/>
                  </a:cubicBezTo>
                  <a:lnTo>
                    <a:pt x="9090" y="6845"/>
                  </a:lnTo>
                  <a:cubicBezTo>
                    <a:pt x="8094" y="9662"/>
                    <a:pt x="11331" y="9910"/>
                    <a:pt x="11331" y="9910"/>
                  </a:cubicBezTo>
                  <a:cubicBezTo>
                    <a:pt x="10808" y="11279"/>
                    <a:pt x="11954" y="12169"/>
                    <a:pt x="11954" y="12169"/>
                  </a:cubicBezTo>
                  <a:cubicBezTo>
                    <a:pt x="11954" y="12169"/>
                    <a:pt x="12546" y="13947"/>
                    <a:pt x="13468" y="13947"/>
                  </a:cubicBezTo>
                  <a:cubicBezTo>
                    <a:pt x="13581" y="13947"/>
                    <a:pt x="13699" y="13921"/>
                    <a:pt x="13821" y="13861"/>
                  </a:cubicBezTo>
                  <a:cubicBezTo>
                    <a:pt x="13909" y="15304"/>
                    <a:pt x="14618" y="16411"/>
                    <a:pt x="15426" y="16411"/>
                  </a:cubicBezTo>
                  <a:cubicBezTo>
                    <a:pt x="15763" y="16411"/>
                    <a:pt x="16116" y="16219"/>
                    <a:pt x="16449" y="15780"/>
                  </a:cubicBezTo>
                  <a:cubicBezTo>
                    <a:pt x="16925" y="16459"/>
                    <a:pt x="17788" y="16656"/>
                    <a:pt x="18630" y="16656"/>
                  </a:cubicBezTo>
                  <a:cubicBezTo>
                    <a:pt x="19795" y="16656"/>
                    <a:pt x="20919" y="16278"/>
                    <a:pt x="20919" y="16278"/>
                  </a:cubicBezTo>
                  <a:cubicBezTo>
                    <a:pt x="21417" y="18395"/>
                    <a:pt x="24157" y="18894"/>
                    <a:pt x="24157" y="18894"/>
                  </a:cubicBezTo>
                  <a:cubicBezTo>
                    <a:pt x="24082" y="19493"/>
                    <a:pt x="24469" y="19765"/>
                    <a:pt x="25101" y="19765"/>
                  </a:cubicBezTo>
                  <a:cubicBezTo>
                    <a:pt x="26570" y="19765"/>
                    <a:pt x="29363" y="18293"/>
                    <a:pt x="30756" y="16029"/>
                  </a:cubicBezTo>
                  <a:cubicBezTo>
                    <a:pt x="32749" y="12792"/>
                    <a:pt x="29511" y="11048"/>
                    <a:pt x="29511" y="11048"/>
                  </a:cubicBezTo>
                  <a:cubicBezTo>
                    <a:pt x="29511" y="11048"/>
                    <a:pt x="28899" y="11311"/>
                    <a:pt x="28111" y="11311"/>
                  </a:cubicBezTo>
                  <a:cubicBezTo>
                    <a:pt x="27271" y="11311"/>
                    <a:pt x="26233" y="11012"/>
                    <a:pt x="25526" y="9779"/>
                  </a:cubicBezTo>
                  <a:cubicBezTo>
                    <a:pt x="24072" y="7063"/>
                    <a:pt x="22426" y="6461"/>
                    <a:pt x="21250" y="6461"/>
                  </a:cubicBezTo>
                  <a:cubicBezTo>
                    <a:pt x="20312" y="6461"/>
                    <a:pt x="19674" y="6845"/>
                    <a:pt x="19674" y="6845"/>
                  </a:cubicBezTo>
                  <a:cubicBezTo>
                    <a:pt x="19344" y="5381"/>
                    <a:pt x="18583" y="4972"/>
                    <a:pt x="17836" y="4972"/>
                  </a:cubicBezTo>
                  <a:cubicBezTo>
                    <a:pt x="16892" y="4972"/>
                    <a:pt x="15970" y="5625"/>
                    <a:pt x="15970" y="5625"/>
                  </a:cubicBezTo>
                  <a:cubicBezTo>
                    <a:pt x="16412" y="4056"/>
                    <a:pt x="15337" y="3131"/>
                    <a:pt x="13985" y="3131"/>
                  </a:cubicBezTo>
                  <a:cubicBezTo>
                    <a:pt x="13531" y="3131"/>
                    <a:pt x="13046" y="3235"/>
                    <a:pt x="12576" y="3454"/>
                  </a:cubicBezTo>
                  <a:cubicBezTo>
                    <a:pt x="11732" y="2273"/>
                    <a:pt x="10771" y="1969"/>
                    <a:pt x="10004" y="1969"/>
                  </a:cubicBezTo>
                  <a:cubicBezTo>
                    <a:pt x="9187" y="1969"/>
                    <a:pt x="8591" y="2314"/>
                    <a:pt x="8591" y="2314"/>
                  </a:cubicBezTo>
                  <a:cubicBezTo>
                    <a:pt x="8591" y="2314"/>
                    <a:pt x="7663" y="0"/>
                    <a:pt x="6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Google Shape;297;p40">
              <a:extLst>
                <a:ext uri="{FF2B5EF4-FFF2-40B4-BE49-F238E27FC236}">
                  <a16:creationId xmlns:a16="http://schemas.microsoft.com/office/drawing/2014/main" id="{5856E621-23FC-D0E6-7E59-638870366E7B}"/>
                </a:ext>
              </a:extLst>
            </p:cNvPr>
            <p:cNvSpPr/>
            <p:nvPr/>
          </p:nvSpPr>
          <p:spPr>
            <a:xfrm>
              <a:off x="4852250" y="1108375"/>
              <a:ext cx="822500" cy="225750"/>
            </a:xfrm>
            <a:custGeom>
              <a:avLst/>
              <a:gdLst/>
              <a:ahLst/>
              <a:cxnLst/>
              <a:rect l="l" t="t" r="r" b="b"/>
              <a:pathLst>
                <a:path w="32900" h="9030" extrusionOk="0">
                  <a:moveTo>
                    <a:pt x="11578" y="0"/>
                  </a:moveTo>
                  <a:cubicBezTo>
                    <a:pt x="9202" y="0"/>
                    <a:pt x="6791" y="296"/>
                    <a:pt x="4579" y="1088"/>
                  </a:cubicBezTo>
                  <a:lnTo>
                    <a:pt x="20" y="223"/>
                  </a:lnTo>
                  <a:lnTo>
                    <a:pt x="0" y="504"/>
                  </a:lnTo>
                  <a:lnTo>
                    <a:pt x="4479" y="1643"/>
                  </a:lnTo>
                  <a:cubicBezTo>
                    <a:pt x="4479" y="1643"/>
                    <a:pt x="12711" y="7369"/>
                    <a:pt x="24045" y="7685"/>
                  </a:cubicBezTo>
                  <a:cubicBezTo>
                    <a:pt x="24045" y="7685"/>
                    <a:pt x="29484" y="8483"/>
                    <a:pt x="31132" y="9030"/>
                  </a:cubicBezTo>
                  <a:lnTo>
                    <a:pt x="31675" y="8379"/>
                  </a:lnTo>
                  <a:cubicBezTo>
                    <a:pt x="31675" y="8379"/>
                    <a:pt x="27810" y="7374"/>
                    <a:pt x="28096" y="5895"/>
                  </a:cubicBezTo>
                  <a:cubicBezTo>
                    <a:pt x="28292" y="4878"/>
                    <a:pt x="29506" y="4519"/>
                    <a:pt x="30907" y="4519"/>
                  </a:cubicBezTo>
                  <a:cubicBezTo>
                    <a:pt x="31544" y="4519"/>
                    <a:pt x="32219" y="4593"/>
                    <a:pt x="32854" y="4714"/>
                  </a:cubicBezTo>
                  <a:lnTo>
                    <a:pt x="32899" y="4030"/>
                  </a:lnTo>
                  <a:cubicBezTo>
                    <a:pt x="32899" y="4030"/>
                    <a:pt x="27772" y="3253"/>
                    <a:pt x="25204" y="2458"/>
                  </a:cubicBezTo>
                  <a:cubicBezTo>
                    <a:pt x="23365" y="1889"/>
                    <a:pt x="17579" y="0"/>
                    <a:pt x="11578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Google Shape;298;p40">
              <a:extLst>
                <a:ext uri="{FF2B5EF4-FFF2-40B4-BE49-F238E27FC236}">
                  <a16:creationId xmlns:a16="http://schemas.microsoft.com/office/drawing/2014/main" id="{E2ED3F32-2312-55FB-E289-054E2384EE44}"/>
                </a:ext>
              </a:extLst>
            </p:cNvPr>
            <p:cNvSpPr/>
            <p:nvPr/>
          </p:nvSpPr>
          <p:spPr>
            <a:xfrm>
              <a:off x="5241525" y="1248975"/>
              <a:ext cx="216175" cy="306750"/>
            </a:xfrm>
            <a:custGeom>
              <a:avLst/>
              <a:gdLst/>
              <a:ahLst/>
              <a:cxnLst/>
              <a:rect l="l" t="t" r="r" b="b"/>
              <a:pathLst>
                <a:path w="8647" h="12270" extrusionOk="0">
                  <a:moveTo>
                    <a:pt x="1" y="0"/>
                  </a:moveTo>
                  <a:cubicBezTo>
                    <a:pt x="1" y="1"/>
                    <a:pt x="3175" y="11381"/>
                    <a:pt x="3504" y="12088"/>
                  </a:cubicBezTo>
                  <a:lnTo>
                    <a:pt x="6237" y="12270"/>
                  </a:lnTo>
                  <a:cubicBezTo>
                    <a:pt x="6237" y="12270"/>
                    <a:pt x="8597" y="2567"/>
                    <a:pt x="8623" y="1727"/>
                  </a:cubicBezTo>
                  <a:cubicBezTo>
                    <a:pt x="8647" y="88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Google Shape;299;p40">
              <a:extLst>
                <a:ext uri="{FF2B5EF4-FFF2-40B4-BE49-F238E27FC236}">
                  <a16:creationId xmlns:a16="http://schemas.microsoft.com/office/drawing/2014/main" id="{DF56FF60-50EA-235F-8A6F-C99B6C224231}"/>
                </a:ext>
              </a:extLst>
            </p:cNvPr>
            <p:cNvSpPr/>
            <p:nvPr/>
          </p:nvSpPr>
          <p:spPr>
            <a:xfrm>
              <a:off x="5265875" y="912350"/>
              <a:ext cx="258225" cy="269625"/>
            </a:xfrm>
            <a:custGeom>
              <a:avLst/>
              <a:gdLst/>
              <a:ahLst/>
              <a:cxnLst/>
              <a:rect l="l" t="t" r="r" b="b"/>
              <a:pathLst>
                <a:path w="10329" h="10785" extrusionOk="0">
                  <a:moveTo>
                    <a:pt x="7190" y="0"/>
                  </a:moveTo>
                  <a:cubicBezTo>
                    <a:pt x="6073" y="1329"/>
                    <a:pt x="1" y="8663"/>
                    <a:pt x="1" y="8663"/>
                  </a:cubicBezTo>
                  <a:cubicBezTo>
                    <a:pt x="314" y="8960"/>
                    <a:pt x="6200" y="10784"/>
                    <a:pt x="7636" y="10784"/>
                  </a:cubicBezTo>
                  <a:cubicBezTo>
                    <a:pt x="7818" y="10784"/>
                    <a:pt x="7929" y="10755"/>
                    <a:pt x="7947" y="10689"/>
                  </a:cubicBezTo>
                  <a:cubicBezTo>
                    <a:pt x="8111" y="10107"/>
                    <a:pt x="10328" y="1613"/>
                    <a:pt x="10210" y="1511"/>
                  </a:cubicBezTo>
                  <a:cubicBezTo>
                    <a:pt x="10093" y="1410"/>
                    <a:pt x="7190" y="0"/>
                    <a:pt x="7190" y="0"/>
                  </a:cubicBezTo>
                  <a:close/>
                </a:path>
              </a:pathLst>
            </a:custGeom>
            <a:solidFill>
              <a:srgbClr val="A3C4F9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Google Shape;300;p40">
              <a:extLst>
                <a:ext uri="{FF2B5EF4-FFF2-40B4-BE49-F238E27FC236}">
                  <a16:creationId xmlns:a16="http://schemas.microsoft.com/office/drawing/2014/main" id="{AC7214C2-86C7-5BBA-1968-FF4C5E78B002}"/>
                </a:ext>
              </a:extLst>
            </p:cNvPr>
            <p:cNvSpPr/>
            <p:nvPr/>
          </p:nvSpPr>
          <p:spPr>
            <a:xfrm>
              <a:off x="5403400" y="874125"/>
              <a:ext cx="131625" cy="78900"/>
            </a:xfrm>
            <a:custGeom>
              <a:avLst/>
              <a:gdLst/>
              <a:ahLst/>
              <a:cxnLst/>
              <a:rect l="l" t="t" r="r" b="b"/>
              <a:pathLst>
                <a:path w="5265" h="3156" extrusionOk="0">
                  <a:moveTo>
                    <a:pt x="347" y="1"/>
                  </a:moveTo>
                  <a:cubicBezTo>
                    <a:pt x="251" y="25"/>
                    <a:pt x="1" y="699"/>
                    <a:pt x="1" y="699"/>
                  </a:cubicBezTo>
                  <a:cubicBezTo>
                    <a:pt x="337" y="782"/>
                    <a:pt x="4877" y="3156"/>
                    <a:pt x="5043" y="3156"/>
                  </a:cubicBezTo>
                  <a:cubicBezTo>
                    <a:pt x="5044" y="3156"/>
                    <a:pt x="5045" y="3156"/>
                    <a:pt x="5045" y="3156"/>
                  </a:cubicBezTo>
                  <a:cubicBezTo>
                    <a:pt x="5172" y="3133"/>
                    <a:pt x="5265" y="2671"/>
                    <a:pt x="5265" y="2671"/>
                  </a:cubicBezTo>
                  <a:cubicBezTo>
                    <a:pt x="5030" y="2437"/>
                    <a:pt x="34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Google Shape;301;p40">
              <a:extLst>
                <a:ext uri="{FF2B5EF4-FFF2-40B4-BE49-F238E27FC236}">
                  <a16:creationId xmlns:a16="http://schemas.microsoft.com/office/drawing/2014/main" id="{C7C59686-534A-FF5D-F62C-ABCF160924A1}"/>
                </a:ext>
              </a:extLst>
            </p:cNvPr>
            <p:cNvSpPr/>
            <p:nvPr/>
          </p:nvSpPr>
          <p:spPr>
            <a:xfrm>
              <a:off x="5272850" y="1547625"/>
              <a:ext cx="137025" cy="21200"/>
            </a:xfrm>
            <a:custGeom>
              <a:avLst/>
              <a:gdLst/>
              <a:ahLst/>
              <a:cxnLst/>
              <a:rect l="l" t="t" r="r" b="b"/>
              <a:pathLst>
                <a:path w="5481" h="848" extrusionOk="0">
                  <a:moveTo>
                    <a:pt x="392" y="0"/>
                  </a:moveTo>
                  <a:cubicBezTo>
                    <a:pt x="315" y="0"/>
                    <a:pt x="260" y="3"/>
                    <a:pt x="230" y="8"/>
                  </a:cubicBezTo>
                  <a:cubicBezTo>
                    <a:pt x="230" y="8"/>
                    <a:pt x="1" y="648"/>
                    <a:pt x="175" y="848"/>
                  </a:cubicBezTo>
                  <a:cubicBezTo>
                    <a:pt x="175" y="848"/>
                    <a:pt x="3832" y="734"/>
                    <a:pt x="4931" y="734"/>
                  </a:cubicBezTo>
                  <a:cubicBezTo>
                    <a:pt x="5063" y="734"/>
                    <a:pt x="5159" y="736"/>
                    <a:pt x="5206" y="740"/>
                  </a:cubicBezTo>
                  <a:cubicBezTo>
                    <a:pt x="5206" y="740"/>
                    <a:pt x="5480" y="357"/>
                    <a:pt x="5232" y="341"/>
                  </a:cubicBezTo>
                  <a:cubicBezTo>
                    <a:pt x="5232" y="341"/>
                    <a:pt x="1302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Google Shape;302;p40">
              <a:extLst>
                <a:ext uri="{FF2B5EF4-FFF2-40B4-BE49-F238E27FC236}">
                  <a16:creationId xmlns:a16="http://schemas.microsoft.com/office/drawing/2014/main" id="{D7EB9292-1BE4-88C6-83C2-E2F942D0B5F2}"/>
                </a:ext>
              </a:extLst>
            </p:cNvPr>
            <p:cNvSpPr/>
            <p:nvPr/>
          </p:nvSpPr>
          <p:spPr>
            <a:xfrm>
              <a:off x="5544350" y="1218150"/>
              <a:ext cx="149950" cy="102800"/>
            </a:xfrm>
            <a:custGeom>
              <a:avLst/>
              <a:gdLst/>
              <a:ahLst/>
              <a:cxnLst/>
              <a:rect l="l" t="t" r="r" b="b"/>
              <a:pathLst>
                <a:path w="5998" h="4112" extrusionOk="0">
                  <a:moveTo>
                    <a:pt x="2958" y="0"/>
                  </a:moveTo>
                  <a:cubicBezTo>
                    <a:pt x="1426" y="0"/>
                    <a:pt x="0" y="409"/>
                    <a:pt x="188" y="1784"/>
                  </a:cubicBezTo>
                  <a:cubicBezTo>
                    <a:pt x="439" y="3623"/>
                    <a:pt x="4918" y="4112"/>
                    <a:pt x="4918" y="4112"/>
                  </a:cubicBezTo>
                  <a:cubicBezTo>
                    <a:pt x="5997" y="3373"/>
                    <a:pt x="5990" y="471"/>
                    <a:pt x="5990" y="471"/>
                  </a:cubicBezTo>
                  <a:cubicBezTo>
                    <a:pt x="5369" y="241"/>
                    <a:pt x="4132" y="0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Google Shape;303;p40">
              <a:extLst>
                <a:ext uri="{FF2B5EF4-FFF2-40B4-BE49-F238E27FC236}">
                  <a16:creationId xmlns:a16="http://schemas.microsoft.com/office/drawing/2014/main" id="{3629E359-C096-6936-1174-BF1BCCEA00D3}"/>
                </a:ext>
              </a:extLst>
            </p:cNvPr>
            <p:cNvSpPr/>
            <p:nvPr/>
          </p:nvSpPr>
          <p:spPr>
            <a:xfrm>
              <a:off x="5661025" y="1229425"/>
              <a:ext cx="285375" cy="137300"/>
            </a:xfrm>
            <a:custGeom>
              <a:avLst/>
              <a:gdLst/>
              <a:ahLst/>
              <a:cxnLst/>
              <a:rect l="l" t="t" r="r" b="b"/>
              <a:pathLst>
                <a:path w="11415" h="5492" extrusionOk="0">
                  <a:moveTo>
                    <a:pt x="2097" y="0"/>
                  </a:moveTo>
                  <a:cubicBezTo>
                    <a:pt x="1459" y="0"/>
                    <a:pt x="1020" y="24"/>
                    <a:pt x="1020" y="24"/>
                  </a:cubicBezTo>
                  <a:cubicBezTo>
                    <a:pt x="1485" y="2416"/>
                    <a:pt x="2" y="3578"/>
                    <a:pt x="0" y="3579"/>
                  </a:cubicBezTo>
                  <a:cubicBezTo>
                    <a:pt x="2233" y="5193"/>
                    <a:pt x="4834" y="5491"/>
                    <a:pt x="4834" y="5491"/>
                  </a:cubicBezTo>
                  <a:cubicBezTo>
                    <a:pt x="4504" y="5313"/>
                    <a:pt x="3284" y="4421"/>
                    <a:pt x="3284" y="4421"/>
                  </a:cubicBezTo>
                  <a:lnTo>
                    <a:pt x="3284" y="4421"/>
                  </a:lnTo>
                  <a:cubicBezTo>
                    <a:pt x="4425" y="4596"/>
                    <a:pt x="7414" y="4628"/>
                    <a:pt x="9432" y="4628"/>
                  </a:cubicBezTo>
                  <a:cubicBezTo>
                    <a:pt x="10580" y="4628"/>
                    <a:pt x="11414" y="4617"/>
                    <a:pt x="11414" y="4617"/>
                  </a:cubicBezTo>
                  <a:cubicBezTo>
                    <a:pt x="10695" y="3229"/>
                    <a:pt x="4511" y="976"/>
                    <a:pt x="4511" y="976"/>
                  </a:cubicBezTo>
                  <a:lnTo>
                    <a:pt x="5978" y="480"/>
                  </a:lnTo>
                  <a:cubicBezTo>
                    <a:pt x="4934" y="74"/>
                    <a:pt x="3212" y="0"/>
                    <a:pt x="2097" y="0"/>
                  </a:cubicBezTo>
                  <a:close/>
                </a:path>
              </a:pathLst>
            </a:custGeom>
            <a:solidFill>
              <a:srgbClr val="F94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Google Shape;304;p40">
              <a:extLst>
                <a:ext uri="{FF2B5EF4-FFF2-40B4-BE49-F238E27FC236}">
                  <a16:creationId xmlns:a16="http://schemas.microsoft.com/office/drawing/2014/main" id="{31B730C4-C58C-9A03-8C8C-13F7BF222B69}"/>
                </a:ext>
              </a:extLst>
            </p:cNvPr>
            <p:cNvSpPr/>
            <p:nvPr/>
          </p:nvSpPr>
          <p:spPr>
            <a:xfrm>
              <a:off x="5523725" y="1084725"/>
              <a:ext cx="167200" cy="129800"/>
            </a:xfrm>
            <a:custGeom>
              <a:avLst/>
              <a:gdLst/>
              <a:ahLst/>
              <a:cxnLst/>
              <a:rect l="l" t="t" r="r" b="b"/>
              <a:pathLst>
                <a:path w="6688" h="5192" extrusionOk="0">
                  <a:moveTo>
                    <a:pt x="4436" y="1"/>
                  </a:moveTo>
                  <a:cubicBezTo>
                    <a:pt x="4105" y="292"/>
                    <a:pt x="0" y="3943"/>
                    <a:pt x="89" y="3985"/>
                  </a:cubicBezTo>
                  <a:cubicBezTo>
                    <a:pt x="813" y="4346"/>
                    <a:pt x="5562" y="5191"/>
                    <a:pt x="5562" y="5191"/>
                  </a:cubicBezTo>
                  <a:cubicBezTo>
                    <a:pt x="5657" y="4698"/>
                    <a:pt x="6688" y="461"/>
                    <a:pt x="6688" y="461"/>
                  </a:cubicBezTo>
                  <a:cubicBezTo>
                    <a:pt x="6226" y="368"/>
                    <a:pt x="4436" y="1"/>
                    <a:pt x="443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Google Shape;305;p40">
              <a:extLst>
                <a:ext uri="{FF2B5EF4-FFF2-40B4-BE49-F238E27FC236}">
                  <a16:creationId xmlns:a16="http://schemas.microsoft.com/office/drawing/2014/main" id="{A5493342-B74C-9410-E027-3DE614398D33}"/>
                </a:ext>
              </a:extLst>
            </p:cNvPr>
            <p:cNvSpPr/>
            <p:nvPr/>
          </p:nvSpPr>
          <p:spPr>
            <a:xfrm>
              <a:off x="5505575" y="1299975"/>
              <a:ext cx="126125" cy="138625"/>
            </a:xfrm>
            <a:custGeom>
              <a:avLst/>
              <a:gdLst/>
              <a:ahLst/>
              <a:cxnLst/>
              <a:rect l="l" t="t" r="r" b="b"/>
              <a:pathLst>
                <a:path w="5045" h="5545" extrusionOk="0">
                  <a:moveTo>
                    <a:pt x="0" y="0"/>
                  </a:moveTo>
                  <a:cubicBezTo>
                    <a:pt x="236" y="795"/>
                    <a:pt x="1993" y="5426"/>
                    <a:pt x="1993" y="5426"/>
                  </a:cubicBezTo>
                  <a:cubicBezTo>
                    <a:pt x="2102" y="5520"/>
                    <a:pt x="2650" y="5545"/>
                    <a:pt x="3207" y="5545"/>
                  </a:cubicBezTo>
                  <a:cubicBezTo>
                    <a:pt x="3856" y="5545"/>
                    <a:pt x="4517" y="5511"/>
                    <a:pt x="4517" y="5511"/>
                  </a:cubicBezTo>
                  <a:cubicBezTo>
                    <a:pt x="4636" y="4988"/>
                    <a:pt x="5045" y="990"/>
                    <a:pt x="5045" y="990"/>
                  </a:cubicBezTo>
                  <a:cubicBezTo>
                    <a:pt x="4307" y="817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Google Shape;306;p40">
              <a:extLst>
                <a:ext uri="{FF2B5EF4-FFF2-40B4-BE49-F238E27FC236}">
                  <a16:creationId xmlns:a16="http://schemas.microsoft.com/office/drawing/2014/main" id="{A9434B5D-E51D-9370-B3A4-BA1CB88FC46A}"/>
                </a:ext>
              </a:extLst>
            </p:cNvPr>
            <p:cNvSpPr/>
            <p:nvPr/>
          </p:nvSpPr>
          <p:spPr>
            <a:xfrm>
              <a:off x="5123700" y="1160875"/>
              <a:ext cx="244775" cy="76250"/>
            </a:xfrm>
            <a:custGeom>
              <a:avLst/>
              <a:gdLst/>
              <a:ahLst/>
              <a:cxnLst/>
              <a:rect l="l" t="t" r="r" b="b"/>
              <a:pathLst>
                <a:path w="9791" h="3050" extrusionOk="0">
                  <a:moveTo>
                    <a:pt x="2371" y="1"/>
                  </a:moveTo>
                  <a:cubicBezTo>
                    <a:pt x="1065" y="1"/>
                    <a:pt x="98" y="215"/>
                    <a:pt x="65" y="720"/>
                  </a:cubicBezTo>
                  <a:cubicBezTo>
                    <a:pt x="0" y="1680"/>
                    <a:pt x="4821" y="3049"/>
                    <a:pt x="7633" y="3049"/>
                  </a:cubicBezTo>
                  <a:cubicBezTo>
                    <a:pt x="8728" y="3049"/>
                    <a:pt x="9518" y="2842"/>
                    <a:pt x="9597" y="2322"/>
                  </a:cubicBezTo>
                  <a:cubicBezTo>
                    <a:pt x="9791" y="1045"/>
                    <a:pt x="5254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9" name="Google Shape;307;p40">
              <a:extLst>
                <a:ext uri="{FF2B5EF4-FFF2-40B4-BE49-F238E27FC236}">
                  <a16:creationId xmlns:a16="http://schemas.microsoft.com/office/drawing/2014/main" id="{C8A5B11E-BFCB-691C-CA41-B59EBAE4F4C2}"/>
                </a:ext>
              </a:extLst>
            </p:cNvPr>
            <p:cNvSpPr/>
            <p:nvPr/>
          </p:nvSpPr>
          <p:spPr>
            <a:xfrm>
              <a:off x="5295900" y="103142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7" y="1"/>
                  </a:moveTo>
                  <a:cubicBezTo>
                    <a:pt x="243" y="1"/>
                    <a:pt x="92" y="61"/>
                    <a:pt x="73" y="223"/>
                  </a:cubicBezTo>
                  <a:cubicBezTo>
                    <a:pt x="1" y="855"/>
                    <a:pt x="1462" y="1393"/>
                    <a:pt x="1462" y="1393"/>
                  </a:cubicBezTo>
                  <a:lnTo>
                    <a:pt x="2238" y="510"/>
                  </a:lnTo>
                  <a:cubicBezTo>
                    <a:pt x="2238" y="510"/>
                    <a:pt x="1080" y="1"/>
                    <a:pt x="45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Google Shape;308;p40">
              <a:extLst>
                <a:ext uri="{FF2B5EF4-FFF2-40B4-BE49-F238E27FC236}">
                  <a16:creationId xmlns:a16="http://schemas.microsoft.com/office/drawing/2014/main" id="{E16A8667-7E4F-111C-FC85-9C2CD36358A8}"/>
                </a:ext>
              </a:extLst>
            </p:cNvPr>
            <p:cNvSpPr/>
            <p:nvPr/>
          </p:nvSpPr>
          <p:spPr>
            <a:xfrm>
              <a:off x="5376450" y="943675"/>
              <a:ext cx="55975" cy="34850"/>
            </a:xfrm>
            <a:custGeom>
              <a:avLst/>
              <a:gdLst/>
              <a:ahLst/>
              <a:cxnLst/>
              <a:rect l="l" t="t" r="r" b="b"/>
              <a:pathLst>
                <a:path w="2239" h="1394" extrusionOk="0">
                  <a:moveTo>
                    <a:pt x="458" y="0"/>
                  </a:moveTo>
                  <a:cubicBezTo>
                    <a:pt x="244" y="0"/>
                    <a:pt x="93" y="60"/>
                    <a:pt x="74" y="222"/>
                  </a:cubicBezTo>
                  <a:cubicBezTo>
                    <a:pt x="1" y="855"/>
                    <a:pt x="1463" y="1393"/>
                    <a:pt x="1463" y="1393"/>
                  </a:cubicBezTo>
                  <a:lnTo>
                    <a:pt x="2239" y="509"/>
                  </a:lnTo>
                  <a:cubicBezTo>
                    <a:pt x="2239" y="509"/>
                    <a:pt x="1081" y="0"/>
                    <a:pt x="45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Google Shape;309;p40">
              <a:extLst>
                <a:ext uri="{FF2B5EF4-FFF2-40B4-BE49-F238E27FC236}">
                  <a16:creationId xmlns:a16="http://schemas.microsoft.com/office/drawing/2014/main" id="{23F415FF-61CC-9B97-85C8-8155C2F1D8EE}"/>
                </a:ext>
              </a:extLst>
            </p:cNvPr>
            <p:cNvSpPr/>
            <p:nvPr/>
          </p:nvSpPr>
          <p:spPr>
            <a:xfrm>
              <a:off x="5227200" y="1315550"/>
              <a:ext cx="57050" cy="29175"/>
            </a:xfrm>
            <a:custGeom>
              <a:avLst/>
              <a:gdLst/>
              <a:ahLst/>
              <a:cxnLst/>
              <a:rect l="l" t="t" r="r" b="b"/>
              <a:pathLst>
                <a:path w="2282" h="1167" extrusionOk="0">
                  <a:moveTo>
                    <a:pt x="1478" y="1"/>
                  </a:moveTo>
                  <a:cubicBezTo>
                    <a:pt x="1007" y="1"/>
                    <a:pt x="359" y="71"/>
                    <a:pt x="221" y="442"/>
                  </a:cubicBezTo>
                  <a:cubicBezTo>
                    <a:pt x="1" y="1039"/>
                    <a:pt x="2282" y="1167"/>
                    <a:pt x="2282" y="1167"/>
                  </a:cubicBezTo>
                  <a:lnTo>
                    <a:pt x="1990" y="27"/>
                  </a:lnTo>
                  <a:cubicBezTo>
                    <a:pt x="1990" y="27"/>
                    <a:pt x="1767" y="1"/>
                    <a:pt x="14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Google Shape;310;p40">
              <a:extLst>
                <a:ext uri="{FF2B5EF4-FFF2-40B4-BE49-F238E27FC236}">
                  <a16:creationId xmlns:a16="http://schemas.microsoft.com/office/drawing/2014/main" id="{3A2E52B2-6578-8B3B-63C7-714FE259A6FE}"/>
                </a:ext>
              </a:extLst>
            </p:cNvPr>
            <p:cNvSpPr/>
            <p:nvPr/>
          </p:nvSpPr>
          <p:spPr>
            <a:xfrm>
              <a:off x="5259250" y="1430300"/>
              <a:ext cx="57050" cy="29150"/>
            </a:xfrm>
            <a:custGeom>
              <a:avLst/>
              <a:gdLst/>
              <a:ahLst/>
              <a:cxnLst/>
              <a:rect l="l" t="t" r="r" b="b"/>
              <a:pathLst>
                <a:path w="2282" h="1166" extrusionOk="0">
                  <a:moveTo>
                    <a:pt x="1479" y="0"/>
                  </a:moveTo>
                  <a:cubicBezTo>
                    <a:pt x="1007" y="0"/>
                    <a:pt x="359" y="71"/>
                    <a:pt x="222" y="441"/>
                  </a:cubicBezTo>
                  <a:cubicBezTo>
                    <a:pt x="0" y="1038"/>
                    <a:pt x="2281" y="1166"/>
                    <a:pt x="2281" y="1166"/>
                  </a:cubicBezTo>
                  <a:lnTo>
                    <a:pt x="1991" y="27"/>
                  </a:lnTo>
                  <a:cubicBezTo>
                    <a:pt x="1991" y="27"/>
                    <a:pt x="1768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Google Shape;311;p40">
              <a:extLst>
                <a:ext uri="{FF2B5EF4-FFF2-40B4-BE49-F238E27FC236}">
                  <a16:creationId xmlns:a16="http://schemas.microsoft.com/office/drawing/2014/main" id="{438A778B-6F0A-1F33-D507-7E787372888D}"/>
                </a:ext>
              </a:extLst>
            </p:cNvPr>
            <p:cNvSpPr/>
            <p:nvPr/>
          </p:nvSpPr>
          <p:spPr>
            <a:xfrm>
              <a:off x="5391925" y="1352300"/>
              <a:ext cx="55475" cy="103900"/>
            </a:xfrm>
            <a:custGeom>
              <a:avLst/>
              <a:gdLst/>
              <a:ahLst/>
              <a:cxnLst/>
              <a:rect l="l" t="t" r="r" b="b"/>
              <a:pathLst>
                <a:path w="2219" h="4156" extrusionOk="0">
                  <a:moveTo>
                    <a:pt x="261" y="1"/>
                  </a:moveTo>
                  <a:cubicBezTo>
                    <a:pt x="261" y="1"/>
                    <a:pt x="102" y="3353"/>
                    <a:pt x="1" y="3925"/>
                  </a:cubicBezTo>
                  <a:lnTo>
                    <a:pt x="1174" y="4155"/>
                  </a:lnTo>
                  <a:lnTo>
                    <a:pt x="2218" y="13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Google Shape;312;p40">
              <a:extLst>
                <a:ext uri="{FF2B5EF4-FFF2-40B4-BE49-F238E27FC236}">
                  <a16:creationId xmlns:a16="http://schemas.microsoft.com/office/drawing/2014/main" id="{F15C73B2-FF44-36B3-85B6-1D70E9FBBD18}"/>
                </a:ext>
              </a:extLst>
            </p:cNvPr>
            <p:cNvSpPr/>
            <p:nvPr/>
          </p:nvSpPr>
          <p:spPr>
            <a:xfrm>
              <a:off x="5446200" y="1018375"/>
              <a:ext cx="59400" cy="101275"/>
            </a:xfrm>
            <a:custGeom>
              <a:avLst/>
              <a:gdLst/>
              <a:ahLst/>
              <a:cxnLst/>
              <a:rect l="l" t="t" r="r" b="b"/>
              <a:pathLst>
                <a:path w="2376" h="4051" extrusionOk="0">
                  <a:moveTo>
                    <a:pt x="1381" y="1"/>
                  </a:moveTo>
                  <a:cubicBezTo>
                    <a:pt x="1381" y="1"/>
                    <a:pt x="0" y="3871"/>
                    <a:pt x="88" y="3965"/>
                  </a:cubicBezTo>
                  <a:cubicBezTo>
                    <a:pt x="161" y="4044"/>
                    <a:pt x="1005" y="4051"/>
                    <a:pt x="1278" y="4051"/>
                  </a:cubicBezTo>
                  <a:cubicBezTo>
                    <a:pt x="1332" y="4051"/>
                    <a:pt x="1364" y="4050"/>
                    <a:pt x="1364" y="4050"/>
                  </a:cubicBezTo>
                  <a:cubicBezTo>
                    <a:pt x="1683" y="3505"/>
                    <a:pt x="2375" y="67"/>
                    <a:pt x="2375" y="67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Google Shape;313;p40">
              <a:extLst>
                <a:ext uri="{FF2B5EF4-FFF2-40B4-BE49-F238E27FC236}">
                  <a16:creationId xmlns:a16="http://schemas.microsoft.com/office/drawing/2014/main" id="{90A2A709-FF94-DD06-FD53-6F0EFE86B95E}"/>
                </a:ext>
              </a:extLst>
            </p:cNvPr>
            <p:cNvSpPr/>
            <p:nvPr/>
          </p:nvSpPr>
          <p:spPr>
            <a:xfrm>
              <a:off x="5204025" y="1165925"/>
              <a:ext cx="11375" cy="48600"/>
            </a:xfrm>
            <a:custGeom>
              <a:avLst/>
              <a:gdLst/>
              <a:ahLst/>
              <a:cxnLst/>
              <a:rect l="l" t="t" r="r" b="b"/>
              <a:pathLst>
                <a:path w="455" h="1944" extrusionOk="0">
                  <a:moveTo>
                    <a:pt x="411" y="1"/>
                  </a:moveTo>
                  <a:cubicBezTo>
                    <a:pt x="121" y="600"/>
                    <a:pt x="1" y="1943"/>
                    <a:pt x="1" y="1943"/>
                  </a:cubicBezTo>
                  <a:cubicBezTo>
                    <a:pt x="454" y="1225"/>
                    <a:pt x="411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Google Shape;314;p40">
              <a:extLst>
                <a:ext uri="{FF2B5EF4-FFF2-40B4-BE49-F238E27FC236}">
                  <a16:creationId xmlns:a16="http://schemas.microsoft.com/office/drawing/2014/main" id="{F31AB9C1-B160-0062-E1DB-D97A01220FC7}"/>
                </a:ext>
              </a:extLst>
            </p:cNvPr>
            <p:cNvSpPr/>
            <p:nvPr/>
          </p:nvSpPr>
          <p:spPr>
            <a:xfrm>
              <a:off x="5284875" y="1180000"/>
              <a:ext cx="15075" cy="50050"/>
            </a:xfrm>
            <a:custGeom>
              <a:avLst/>
              <a:gdLst/>
              <a:ahLst/>
              <a:cxnLst/>
              <a:rect l="l" t="t" r="r" b="b"/>
              <a:pathLst>
                <a:path w="603" h="2002" extrusionOk="0">
                  <a:moveTo>
                    <a:pt x="412" y="1"/>
                  </a:moveTo>
                  <a:lnTo>
                    <a:pt x="412" y="1"/>
                  </a:lnTo>
                  <a:cubicBezTo>
                    <a:pt x="210" y="642"/>
                    <a:pt x="2" y="1999"/>
                    <a:pt x="1" y="2001"/>
                  </a:cubicBezTo>
                  <a:lnTo>
                    <a:pt x="1" y="2001"/>
                  </a:lnTo>
                  <a:cubicBezTo>
                    <a:pt x="603" y="1386"/>
                    <a:pt x="412" y="1"/>
                    <a:pt x="412" y="1"/>
                  </a:cubicBezTo>
                  <a:close/>
                  <a:moveTo>
                    <a:pt x="1" y="2001"/>
                  </a:moveTo>
                  <a:lnTo>
                    <a:pt x="1" y="2001"/>
                  </a:lnTo>
                  <a:cubicBezTo>
                    <a:pt x="1" y="2001"/>
                    <a:pt x="1" y="2001"/>
                    <a:pt x="1" y="2001"/>
                  </a:cubicBezTo>
                  <a:cubicBezTo>
                    <a:pt x="1" y="2001"/>
                    <a:pt x="1" y="2001"/>
                    <a:pt x="1" y="2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Google Shape;315;p40">
              <a:extLst>
                <a:ext uri="{FF2B5EF4-FFF2-40B4-BE49-F238E27FC236}">
                  <a16:creationId xmlns:a16="http://schemas.microsoft.com/office/drawing/2014/main" id="{F81C12CD-8566-CAC6-F7F8-77F505CF2504}"/>
                </a:ext>
              </a:extLst>
            </p:cNvPr>
            <p:cNvSpPr/>
            <p:nvPr/>
          </p:nvSpPr>
          <p:spPr>
            <a:xfrm>
              <a:off x="4936650" y="970550"/>
              <a:ext cx="54500" cy="26550"/>
            </a:xfrm>
            <a:custGeom>
              <a:avLst/>
              <a:gdLst/>
              <a:ahLst/>
              <a:cxnLst/>
              <a:rect l="l" t="t" r="r" b="b"/>
              <a:pathLst>
                <a:path w="2180" h="1062" extrusionOk="0">
                  <a:moveTo>
                    <a:pt x="188" y="0"/>
                  </a:moveTo>
                  <a:cubicBezTo>
                    <a:pt x="84" y="0"/>
                    <a:pt x="0" y="147"/>
                    <a:pt x="73" y="231"/>
                  </a:cubicBezTo>
                  <a:cubicBezTo>
                    <a:pt x="506" y="735"/>
                    <a:pt x="1188" y="901"/>
                    <a:pt x="1810" y="1053"/>
                  </a:cubicBezTo>
                  <a:cubicBezTo>
                    <a:pt x="1832" y="1059"/>
                    <a:pt x="1854" y="1062"/>
                    <a:pt x="1874" y="1062"/>
                  </a:cubicBezTo>
                  <a:cubicBezTo>
                    <a:pt x="2128" y="1062"/>
                    <a:pt x="2179" y="645"/>
                    <a:pt x="1898" y="571"/>
                  </a:cubicBezTo>
                  <a:cubicBezTo>
                    <a:pt x="1322" y="422"/>
                    <a:pt x="786" y="173"/>
                    <a:pt x="220" y="5"/>
                  </a:cubicBezTo>
                  <a:cubicBezTo>
                    <a:pt x="209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Google Shape;316;p40">
              <a:extLst>
                <a:ext uri="{FF2B5EF4-FFF2-40B4-BE49-F238E27FC236}">
                  <a16:creationId xmlns:a16="http://schemas.microsoft.com/office/drawing/2014/main" id="{687C2D12-E236-C9C3-AB6A-532EA091213D}"/>
                </a:ext>
              </a:extLst>
            </p:cNvPr>
            <p:cNvSpPr/>
            <p:nvPr/>
          </p:nvSpPr>
          <p:spPr>
            <a:xfrm>
              <a:off x="4755000" y="901700"/>
              <a:ext cx="47300" cy="18900"/>
            </a:xfrm>
            <a:custGeom>
              <a:avLst/>
              <a:gdLst/>
              <a:ahLst/>
              <a:cxnLst/>
              <a:rect l="l" t="t" r="r" b="b"/>
              <a:pathLst>
                <a:path w="1892" h="756" extrusionOk="0">
                  <a:moveTo>
                    <a:pt x="557" y="0"/>
                  </a:moveTo>
                  <a:cubicBezTo>
                    <a:pt x="381" y="0"/>
                    <a:pt x="215" y="40"/>
                    <a:pt x="79" y="138"/>
                  </a:cubicBezTo>
                  <a:cubicBezTo>
                    <a:pt x="14" y="185"/>
                    <a:pt x="0" y="293"/>
                    <a:pt x="69" y="346"/>
                  </a:cubicBezTo>
                  <a:cubicBezTo>
                    <a:pt x="287" y="515"/>
                    <a:pt x="563" y="531"/>
                    <a:pt x="825" y="592"/>
                  </a:cubicBezTo>
                  <a:cubicBezTo>
                    <a:pt x="1087" y="654"/>
                    <a:pt x="1357" y="684"/>
                    <a:pt x="1617" y="750"/>
                  </a:cubicBezTo>
                  <a:cubicBezTo>
                    <a:pt x="1631" y="754"/>
                    <a:pt x="1644" y="755"/>
                    <a:pt x="1656" y="755"/>
                  </a:cubicBezTo>
                  <a:cubicBezTo>
                    <a:pt x="1800" y="755"/>
                    <a:pt x="1891" y="540"/>
                    <a:pt x="1763" y="446"/>
                  </a:cubicBezTo>
                  <a:cubicBezTo>
                    <a:pt x="1476" y="235"/>
                    <a:pt x="984" y="0"/>
                    <a:pt x="55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Google Shape;317;p40">
              <a:extLst>
                <a:ext uri="{FF2B5EF4-FFF2-40B4-BE49-F238E27FC236}">
                  <a16:creationId xmlns:a16="http://schemas.microsoft.com/office/drawing/2014/main" id="{6EFF4CC0-F0FF-EAAC-6601-7787B2573F19}"/>
                </a:ext>
              </a:extLst>
            </p:cNvPr>
            <p:cNvSpPr/>
            <p:nvPr/>
          </p:nvSpPr>
          <p:spPr>
            <a:xfrm>
              <a:off x="4609675" y="757250"/>
              <a:ext cx="44625" cy="18875"/>
            </a:xfrm>
            <a:custGeom>
              <a:avLst/>
              <a:gdLst/>
              <a:ahLst/>
              <a:cxnLst/>
              <a:rect l="l" t="t" r="r" b="b"/>
              <a:pathLst>
                <a:path w="1785" h="755" extrusionOk="0">
                  <a:moveTo>
                    <a:pt x="530" y="1"/>
                  </a:moveTo>
                  <a:cubicBezTo>
                    <a:pt x="386" y="1"/>
                    <a:pt x="245" y="29"/>
                    <a:pt x="113" y="95"/>
                  </a:cubicBezTo>
                  <a:cubicBezTo>
                    <a:pt x="16" y="145"/>
                    <a:pt x="1" y="269"/>
                    <a:pt x="102" y="326"/>
                  </a:cubicBezTo>
                  <a:cubicBezTo>
                    <a:pt x="491" y="547"/>
                    <a:pt x="975" y="574"/>
                    <a:pt x="1391" y="736"/>
                  </a:cubicBezTo>
                  <a:cubicBezTo>
                    <a:pt x="1424" y="749"/>
                    <a:pt x="1454" y="754"/>
                    <a:pt x="1483" y="754"/>
                  </a:cubicBezTo>
                  <a:cubicBezTo>
                    <a:pt x="1684" y="754"/>
                    <a:pt x="1785" y="474"/>
                    <a:pt x="1578" y="354"/>
                  </a:cubicBezTo>
                  <a:cubicBezTo>
                    <a:pt x="1281" y="180"/>
                    <a:pt x="896" y="1"/>
                    <a:pt x="5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Google Shape;318;p40">
              <a:extLst>
                <a:ext uri="{FF2B5EF4-FFF2-40B4-BE49-F238E27FC236}">
                  <a16:creationId xmlns:a16="http://schemas.microsoft.com/office/drawing/2014/main" id="{67429CD2-75E8-7DF1-0619-F36D02A828FF}"/>
                </a:ext>
              </a:extLst>
            </p:cNvPr>
            <p:cNvSpPr/>
            <p:nvPr/>
          </p:nvSpPr>
          <p:spPr>
            <a:xfrm>
              <a:off x="4398250" y="748825"/>
              <a:ext cx="34775" cy="13850"/>
            </a:xfrm>
            <a:custGeom>
              <a:avLst/>
              <a:gdLst/>
              <a:ahLst/>
              <a:cxnLst/>
              <a:rect l="l" t="t" r="r" b="b"/>
              <a:pathLst>
                <a:path w="1391" h="554" extrusionOk="0">
                  <a:moveTo>
                    <a:pt x="474" y="0"/>
                  </a:moveTo>
                  <a:cubicBezTo>
                    <a:pt x="333" y="0"/>
                    <a:pt x="196" y="34"/>
                    <a:pt x="76" y="118"/>
                  </a:cubicBezTo>
                  <a:cubicBezTo>
                    <a:pt x="16" y="159"/>
                    <a:pt x="0" y="265"/>
                    <a:pt x="66" y="311"/>
                  </a:cubicBezTo>
                  <a:cubicBezTo>
                    <a:pt x="358" y="514"/>
                    <a:pt x="747" y="415"/>
                    <a:pt x="1067" y="539"/>
                  </a:cubicBezTo>
                  <a:cubicBezTo>
                    <a:pt x="1092" y="549"/>
                    <a:pt x="1116" y="553"/>
                    <a:pt x="1138" y="553"/>
                  </a:cubicBezTo>
                  <a:cubicBezTo>
                    <a:pt x="1303" y="553"/>
                    <a:pt x="1390" y="324"/>
                    <a:pt x="1217" y="229"/>
                  </a:cubicBezTo>
                  <a:cubicBezTo>
                    <a:pt x="1006" y="113"/>
                    <a:pt x="733" y="0"/>
                    <a:pt x="474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Google Shape;319;p40">
              <a:extLst>
                <a:ext uri="{FF2B5EF4-FFF2-40B4-BE49-F238E27FC236}">
                  <a16:creationId xmlns:a16="http://schemas.microsoft.com/office/drawing/2014/main" id="{9A177092-3456-BE90-8F2A-5FEE6B9A9938}"/>
                </a:ext>
              </a:extLst>
            </p:cNvPr>
            <p:cNvSpPr/>
            <p:nvPr/>
          </p:nvSpPr>
          <p:spPr>
            <a:xfrm>
              <a:off x="4925000" y="1234725"/>
              <a:ext cx="31125" cy="10375"/>
            </a:xfrm>
            <a:custGeom>
              <a:avLst/>
              <a:gdLst/>
              <a:ahLst/>
              <a:cxnLst/>
              <a:rect l="l" t="t" r="r" b="b"/>
              <a:pathLst>
                <a:path w="1245" h="415" extrusionOk="0">
                  <a:moveTo>
                    <a:pt x="659" y="0"/>
                  </a:moveTo>
                  <a:cubicBezTo>
                    <a:pt x="474" y="0"/>
                    <a:pt x="289" y="22"/>
                    <a:pt x="119" y="89"/>
                  </a:cubicBezTo>
                  <a:cubicBezTo>
                    <a:pt x="25" y="127"/>
                    <a:pt x="1" y="279"/>
                    <a:pt x="107" y="320"/>
                  </a:cubicBezTo>
                  <a:cubicBezTo>
                    <a:pt x="287" y="392"/>
                    <a:pt x="482" y="415"/>
                    <a:pt x="678" y="415"/>
                  </a:cubicBezTo>
                  <a:cubicBezTo>
                    <a:pt x="789" y="415"/>
                    <a:pt x="901" y="407"/>
                    <a:pt x="1009" y="397"/>
                  </a:cubicBezTo>
                  <a:cubicBezTo>
                    <a:pt x="1216" y="377"/>
                    <a:pt x="1244" y="42"/>
                    <a:pt x="1026" y="21"/>
                  </a:cubicBezTo>
                  <a:cubicBezTo>
                    <a:pt x="906" y="10"/>
                    <a:pt x="782" y="0"/>
                    <a:pt x="65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Google Shape;320;p40">
              <a:extLst>
                <a:ext uri="{FF2B5EF4-FFF2-40B4-BE49-F238E27FC236}">
                  <a16:creationId xmlns:a16="http://schemas.microsoft.com/office/drawing/2014/main" id="{BF95AFAF-8137-6E21-A866-4F62B604629D}"/>
                </a:ext>
              </a:extLst>
            </p:cNvPr>
            <p:cNvSpPr/>
            <p:nvPr/>
          </p:nvSpPr>
          <p:spPr>
            <a:xfrm>
              <a:off x="4625000" y="1198200"/>
              <a:ext cx="61900" cy="15600"/>
            </a:xfrm>
            <a:custGeom>
              <a:avLst/>
              <a:gdLst/>
              <a:ahLst/>
              <a:cxnLst/>
              <a:rect l="l" t="t" r="r" b="b"/>
              <a:pathLst>
                <a:path w="2476" h="624" extrusionOk="0">
                  <a:moveTo>
                    <a:pt x="517" y="1"/>
                  </a:moveTo>
                  <a:cubicBezTo>
                    <a:pt x="408" y="1"/>
                    <a:pt x="301" y="8"/>
                    <a:pt x="195" y="28"/>
                  </a:cubicBezTo>
                  <a:cubicBezTo>
                    <a:pt x="83" y="50"/>
                    <a:pt x="1" y="201"/>
                    <a:pt x="112" y="285"/>
                  </a:cubicBezTo>
                  <a:cubicBezTo>
                    <a:pt x="446" y="536"/>
                    <a:pt x="933" y="624"/>
                    <a:pt x="1405" y="624"/>
                  </a:cubicBezTo>
                  <a:cubicBezTo>
                    <a:pt x="1694" y="624"/>
                    <a:pt x="1978" y="591"/>
                    <a:pt x="2218" y="543"/>
                  </a:cubicBezTo>
                  <a:cubicBezTo>
                    <a:pt x="2436" y="500"/>
                    <a:pt x="2476" y="187"/>
                    <a:pt x="2237" y="140"/>
                  </a:cubicBezTo>
                  <a:cubicBezTo>
                    <a:pt x="1888" y="69"/>
                    <a:pt x="1530" y="69"/>
                    <a:pt x="1176" y="46"/>
                  </a:cubicBezTo>
                  <a:cubicBezTo>
                    <a:pt x="961" y="31"/>
                    <a:pt x="737" y="1"/>
                    <a:pt x="517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Google Shape;321;p40">
              <a:extLst>
                <a:ext uri="{FF2B5EF4-FFF2-40B4-BE49-F238E27FC236}">
                  <a16:creationId xmlns:a16="http://schemas.microsoft.com/office/drawing/2014/main" id="{E3A0D09E-DC2E-D419-7116-A46F1BD29E97}"/>
                </a:ext>
              </a:extLst>
            </p:cNvPr>
            <p:cNvSpPr/>
            <p:nvPr/>
          </p:nvSpPr>
          <p:spPr>
            <a:xfrm>
              <a:off x="4496575" y="1263650"/>
              <a:ext cx="48025" cy="12925"/>
            </a:xfrm>
            <a:custGeom>
              <a:avLst/>
              <a:gdLst/>
              <a:ahLst/>
              <a:cxnLst/>
              <a:rect l="l" t="t" r="r" b="b"/>
              <a:pathLst>
                <a:path w="1921" h="517" extrusionOk="0">
                  <a:moveTo>
                    <a:pt x="1066" y="1"/>
                  </a:moveTo>
                  <a:cubicBezTo>
                    <a:pt x="730" y="1"/>
                    <a:pt x="402" y="55"/>
                    <a:pt x="120" y="266"/>
                  </a:cubicBezTo>
                  <a:cubicBezTo>
                    <a:pt x="1" y="354"/>
                    <a:pt x="76" y="510"/>
                    <a:pt x="210" y="515"/>
                  </a:cubicBezTo>
                  <a:cubicBezTo>
                    <a:pt x="249" y="516"/>
                    <a:pt x="289" y="517"/>
                    <a:pt x="329" y="517"/>
                  </a:cubicBezTo>
                  <a:cubicBezTo>
                    <a:pt x="788" y="517"/>
                    <a:pt x="1251" y="425"/>
                    <a:pt x="1707" y="384"/>
                  </a:cubicBezTo>
                  <a:cubicBezTo>
                    <a:pt x="1896" y="368"/>
                    <a:pt x="1921" y="60"/>
                    <a:pt x="1722" y="43"/>
                  </a:cubicBezTo>
                  <a:cubicBezTo>
                    <a:pt x="1508" y="24"/>
                    <a:pt x="1286" y="1"/>
                    <a:pt x="106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Google Shape;322;p40">
              <a:extLst>
                <a:ext uri="{FF2B5EF4-FFF2-40B4-BE49-F238E27FC236}">
                  <a16:creationId xmlns:a16="http://schemas.microsoft.com/office/drawing/2014/main" id="{852632D8-525B-71F3-CD75-5688FE79C7C2}"/>
                </a:ext>
              </a:extLst>
            </p:cNvPr>
            <p:cNvSpPr/>
            <p:nvPr/>
          </p:nvSpPr>
          <p:spPr>
            <a:xfrm>
              <a:off x="4313825" y="1161800"/>
              <a:ext cx="65825" cy="15050"/>
            </a:xfrm>
            <a:custGeom>
              <a:avLst/>
              <a:gdLst/>
              <a:ahLst/>
              <a:cxnLst/>
              <a:rect l="l" t="t" r="r" b="b"/>
              <a:pathLst>
                <a:path w="2633" h="602" extrusionOk="0">
                  <a:moveTo>
                    <a:pt x="1106" y="0"/>
                  </a:moveTo>
                  <a:cubicBezTo>
                    <a:pt x="768" y="0"/>
                    <a:pt x="438" y="38"/>
                    <a:pt x="149" y="153"/>
                  </a:cubicBezTo>
                  <a:cubicBezTo>
                    <a:pt x="30" y="202"/>
                    <a:pt x="0" y="391"/>
                    <a:pt x="134" y="444"/>
                  </a:cubicBezTo>
                  <a:cubicBezTo>
                    <a:pt x="432" y="563"/>
                    <a:pt x="771" y="601"/>
                    <a:pt x="1118" y="601"/>
                  </a:cubicBezTo>
                  <a:cubicBezTo>
                    <a:pt x="1550" y="601"/>
                    <a:pt x="1993" y="542"/>
                    <a:pt x="2379" y="506"/>
                  </a:cubicBezTo>
                  <a:cubicBezTo>
                    <a:pt x="2602" y="484"/>
                    <a:pt x="2633" y="123"/>
                    <a:pt x="2397" y="100"/>
                  </a:cubicBezTo>
                  <a:cubicBezTo>
                    <a:pt x="2003" y="64"/>
                    <a:pt x="1547" y="0"/>
                    <a:pt x="110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Google Shape;323;p40">
              <a:extLst>
                <a:ext uri="{FF2B5EF4-FFF2-40B4-BE49-F238E27FC236}">
                  <a16:creationId xmlns:a16="http://schemas.microsoft.com/office/drawing/2014/main" id="{AD0C689B-C7F9-17E8-BECD-E0910EF69C69}"/>
                </a:ext>
              </a:extLst>
            </p:cNvPr>
            <p:cNvSpPr/>
            <p:nvPr/>
          </p:nvSpPr>
          <p:spPr>
            <a:xfrm>
              <a:off x="4006950" y="1183600"/>
              <a:ext cx="50925" cy="16875"/>
            </a:xfrm>
            <a:custGeom>
              <a:avLst/>
              <a:gdLst/>
              <a:ahLst/>
              <a:cxnLst/>
              <a:rect l="l" t="t" r="r" b="b"/>
              <a:pathLst>
                <a:path w="2037" h="675" extrusionOk="0">
                  <a:moveTo>
                    <a:pt x="841" y="0"/>
                  </a:moveTo>
                  <a:cubicBezTo>
                    <a:pt x="604" y="0"/>
                    <a:pt x="368" y="38"/>
                    <a:pt x="140" y="120"/>
                  </a:cubicBezTo>
                  <a:cubicBezTo>
                    <a:pt x="28" y="160"/>
                    <a:pt x="0" y="349"/>
                    <a:pt x="127" y="394"/>
                  </a:cubicBezTo>
                  <a:cubicBezTo>
                    <a:pt x="610" y="568"/>
                    <a:pt x="1138" y="572"/>
                    <a:pt x="1640" y="670"/>
                  </a:cubicBezTo>
                  <a:cubicBezTo>
                    <a:pt x="1657" y="673"/>
                    <a:pt x="1673" y="675"/>
                    <a:pt x="1689" y="675"/>
                  </a:cubicBezTo>
                  <a:cubicBezTo>
                    <a:pt x="1929" y="675"/>
                    <a:pt x="2037" y="308"/>
                    <a:pt x="1793" y="202"/>
                  </a:cubicBezTo>
                  <a:cubicBezTo>
                    <a:pt x="1491" y="72"/>
                    <a:pt x="1166" y="0"/>
                    <a:pt x="841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Google Shape;324;p40">
              <a:extLst>
                <a:ext uri="{FF2B5EF4-FFF2-40B4-BE49-F238E27FC236}">
                  <a16:creationId xmlns:a16="http://schemas.microsoft.com/office/drawing/2014/main" id="{5454711D-0072-F450-33CE-C17BEE18B11D}"/>
                </a:ext>
              </a:extLst>
            </p:cNvPr>
            <p:cNvSpPr/>
            <p:nvPr/>
          </p:nvSpPr>
          <p:spPr>
            <a:xfrm>
              <a:off x="3810725" y="1119050"/>
              <a:ext cx="75200" cy="18850"/>
            </a:xfrm>
            <a:custGeom>
              <a:avLst/>
              <a:gdLst/>
              <a:ahLst/>
              <a:cxnLst/>
              <a:rect l="l" t="t" r="r" b="b"/>
              <a:pathLst>
                <a:path w="3008" h="754" extrusionOk="0">
                  <a:moveTo>
                    <a:pt x="1587" y="0"/>
                  </a:moveTo>
                  <a:cubicBezTo>
                    <a:pt x="1045" y="0"/>
                    <a:pt x="497" y="100"/>
                    <a:pt x="134" y="369"/>
                  </a:cubicBezTo>
                  <a:cubicBezTo>
                    <a:pt x="0" y="468"/>
                    <a:pt x="54" y="654"/>
                    <a:pt x="205" y="696"/>
                  </a:cubicBezTo>
                  <a:cubicBezTo>
                    <a:pt x="362" y="740"/>
                    <a:pt x="527" y="754"/>
                    <a:pt x="694" y="754"/>
                  </a:cubicBezTo>
                  <a:cubicBezTo>
                    <a:pt x="935" y="754"/>
                    <a:pt x="1182" y="724"/>
                    <a:pt x="1415" y="709"/>
                  </a:cubicBezTo>
                  <a:cubicBezTo>
                    <a:pt x="1882" y="679"/>
                    <a:pt x="2344" y="668"/>
                    <a:pt x="2796" y="541"/>
                  </a:cubicBezTo>
                  <a:cubicBezTo>
                    <a:pt x="3007" y="482"/>
                    <a:pt x="2938" y="203"/>
                    <a:pt x="2764" y="153"/>
                  </a:cubicBezTo>
                  <a:cubicBezTo>
                    <a:pt x="2437" y="62"/>
                    <a:pt x="2014" y="0"/>
                    <a:pt x="15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7" name="Google Shape;325;p40">
              <a:extLst>
                <a:ext uri="{FF2B5EF4-FFF2-40B4-BE49-F238E27FC236}">
                  <a16:creationId xmlns:a16="http://schemas.microsoft.com/office/drawing/2014/main" id="{C84017B6-7DA6-CFAC-1F2A-12A55DCB20FD}"/>
                </a:ext>
              </a:extLst>
            </p:cNvPr>
            <p:cNvSpPr/>
            <p:nvPr/>
          </p:nvSpPr>
          <p:spPr>
            <a:xfrm>
              <a:off x="3568275" y="1238875"/>
              <a:ext cx="29800" cy="13450"/>
            </a:xfrm>
            <a:custGeom>
              <a:avLst/>
              <a:gdLst/>
              <a:ahLst/>
              <a:cxnLst/>
              <a:rect l="l" t="t" r="r" b="b"/>
              <a:pathLst>
                <a:path w="1192" h="538" extrusionOk="0">
                  <a:moveTo>
                    <a:pt x="608" y="4"/>
                  </a:moveTo>
                  <a:cubicBezTo>
                    <a:pt x="589" y="4"/>
                    <a:pt x="570" y="5"/>
                    <a:pt x="550" y="6"/>
                  </a:cubicBezTo>
                  <a:cubicBezTo>
                    <a:pt x="377" y="16"/>
                    <a:pt x="176" y="0"/>
                    <a:pt x="61" y="156"/>
                  </a:cubicBezTo>
                  <a:cubicBezTo>
                    <a:pt x="15" y="221"/>
                    <a:pt x="0" y="306"/>
                    <a:pt x="50" y="375"/>
                  </a:cubicBezTo>
                  <a:cubicBezTo>
                    <a:pt x="161" y="527"/>
                    <a:pt x="321" y="524"/>
                    <a:pt x="492" y="534"/>
                  </a:cubicBezTo>
                  <a:cubicBezTo>
                    <a:pt x="527" y="536"/>
                    <a:pt x="561" y="537"/>
                    <a:pt x="595" y="537"/>
                  </a:cubicBezTo>
                  <a:cubicBezTo>
                    <a:pt x="691" y="537"/>
                    <a:pt x="785" y="530"/>
                    <a:pt x="882" y="520"/>
                  </a:cubicBezTo>
                  <a:cubicBezTo>
                    <a:pt x="1153" y="493"/>
                    <a:pt x="1191" y="58"/>
                    <a:pt x="905" y="29"/>
                  </a:cubicBezTo>
                  <a:cubicBezTo>
                    <a:pt x="807" y="19"/>
                    <a:pt x="708" y="4"/>
                    <a:pt x="608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Google Shape;326;p40">
              <a:extLst>
                <a:ext uri="{FF2B5EF4-FFF2-40B4-BE49-F238E27FC236}">
                  <a16:creationId xmlns:a16="http://schemas.microsoft.com/office/drawing/2014/main" id="{B424AD68-6D05-CB07-0410-90E591E2E7A8}"/>
                </a:ext>
              </a:extLst>
            </p:cNvPr>
            <p:cNvSpPr/>
            <p:nvPr/>
          </p:nvSpPr>
          <p:spPr>
            <a:xfrm>
              <a:off x="3425600" y="1199325"/>
              <a:ext cx="61500" cy="15125"/>
            </a:xfrm>
            <a:custGeom>
              <a:avLst/>
              <a:gdLst/>
              <a:ahLst/>
              <a:cxnLst/>
              <a:rect l="l" t="t" r="r" b="b"/>
              <a:pathLst>
                <a:path w="2460" h="605" extrusionOk="0">
                  <a:moveTo>
                    <a:pt x="1916" y="1"/>
                  </a:moveTo>
                  <a:cubicBezTo>
                    <a:pt x="1661" y="1"/>
                    <a:pt x="1407" y="23"/>
                    <a:pt x="1152" y="33"/>
                  </a:cubicBezTo>
                  <a:cubicBezTo>
                    <a:pt x="830" y="45"/>
                    <a:pt x="486" y="26"/>
                    <a:pt x="175" y="121"/>
                  </a:cubicBezTo>
                  <a:cubicBezTo>
                    <a:pt x="65" y="155"/>
                    <a:pt x="0" y="313"/>
                    <a:pt x="120" y="384"/>
                  </a:cubicBezTo>
                  <a:cubicBezTo>
                    <a:pt x="386" y="544"/>
                    <a:pt x="728" y="604"/>
                    <a:pt x="1078" y="604"/>
                  </a:cubicBezTo>
                  <a:cubicBezTo>
                    <a:pt x="1488" y="604"/>
                    <a:pt x="1911" y="522"/>
                    <a:pt x="2241" y="418"/>
                  </a:cubicBezTo>
                  <a:cubicBezTo>
                    <a:pt x="2454" y="351"/>
                    <a:pt x="2459" y="36"/>
                    <a:pt x="2217" y="13"/>
                  </a:cubicBezTo>
                  <a:cubicBezTo>
                    <a:pt x="2117" y="4"/>
                    <a:pt x="2016" y="1"/>
                    <a:pt x="1916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Google Shape;327;p40">
              <a:extLst>
                <a:ext uri="{FF2B5EF4-FFF2-40B4-BE49-F238E27FC236}">
                  <a16:creationId xmlns:a16="http://schemas.microsoft.com/office/drawing/2014/main" id="{42672901-F398-1AAB-8A0E-8D91AB8CCE05}"/>
                </a:ext>
              </a:extLst>
            </p:cNvPr>
            <p:cNvSpPr/>
            <p:nvPr/>
          </p:nvSpPr>
          <p:spPr>
            <a:xfrm>
              <a:off x="3305375" y="1277300"/>
              <a:ext cx="47025" cy="15900"/>
            </a:xfrm>
            <a:custGeom>
              <a:avLst/>
              <a:gdLst/>
              <a:ahLst/>
              <a:cxnLst/>
              <a:rect l="l" t="t" r="r" b="b"/>
              <a:pathLst>
                <a:path w="1881" h="636" extrusionOk="0">
                  <a:moveTo>
                    <a:pt x="1680" y="4"/>
                  </a:moveTo>
                  <a:cubicBezTo>
                    <a:pt x="1678" y="4"/>
                    <a:pt x="1677" y="4"/>
                    <a:pt x="1676" y="4"/>
                  </a:cubicBezTo>
                  <a:cubicBezTo>
                    <a:pt x="1133" y="16"/>
                    <a:pt x="533" y="1"/>
                    <a:pt x="106" y="397"/>
                  </a:cubicBezTo>
                  <a:cubicBezTo>
                    <a:pt x="0" y="494"/>
                    <a:pt x="85" y="635"/>
                    <a:pt x="210" y="635"/>
                  </a:cubicBezTo>
                  <a:cubicBezTo>
                    <a:pt x="214" y="635"/>
                    <a:pt x="218" y="635"/>
                    <a:pt x="222" y="635"/>
                  </a:cubicBezTo>
                  <a:cubicBezTo>
                    <a:pt x="720" y="600"/>
                    <a:pt x="1209" y="442"/>
                    <a:pt x="1697" y="346"/>
                  </a:cubicBezTo>
                  <a:cubicBezTo>
                    <a:pt x="1881" y="309"/>
                    <a:pt x="1875" y="4"/>
                    <a:pt x="1680" y="4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Google Shape;328;p40">
              <a:extLst>
                <a:ext uri="{FF2B5EF4-FFF2-40B4-BE49-F238E27FC236}">
                  <a16:creationId xmlns:a16="http://schemas.microsoft.com/office/drawing/2014/main" id="{B036886C-2497-A1CA-DDB7-24BAD8B3F898}"/>
                </a:ext>
              </a:extLst>
            </p:cNvPr>
            <p:cNvSpPr/>
            <p:nvPr/>
          </p:nvSpPr>
          <p:spPr>
            <a:xfrm>
              <a:off x="3112800" y="1194150"/>
              <a:ext cx="64925" cy="17550"/>
            </a:xfrm>
            <a:custGeom>
              <a:avLst/>
              <a:gdLst/>
              <a:ahLst/>
              <a:cxnLst/>
              <a:rect l="l" t="t" r="r" b="b"/>
              <a:pathLst>
                <a:path w="2597" h="702" extrusionOk="0">
                  <a:moveTo>
                    <a:pt x="2357" y="45"/>
                  </a:moveTo>
                  <a:cubicBezTo>
                    <a:pt x="2356" y="45"/>
                    <a:pt x="2355" y="45"/>
                    <a:pt x="2354" y="45"/>
                  </a:cubicBezTo>
                  <a:cubicBezTo>
                    <a:pt x="1653" y="54"/>
                    <a:pt x="756" y="1"/>
                    <a:pt x="123" y="337"/>
                  </a:cubicBezTo>
                  <a:cubicBezTo>
                    <a:pt x="10" y="397"/>
                    <a:pt x="1" y="588"/>
                    <a:pt x="139" y="627"/>
                  </a:cubicBezTo>
                  <a:cubicBezTo>
                    <a:pt x="329" y="680"/>
                    <a:pt x="530" y="701"/>
                    <a:pt x="737" y="701"/>
                  </a:cubicBezTo>
                  <a:cubicBezTo>
                    <a:pt x="1288" y="701"/>
                    <a:pt x="1879" y="551"/>
                    <a:pt x="2378" y="449"/>
                  </a:cubicBezTo>
                  <a:cubicBezTo>
                    <a:pt x="2596" y="404"/>
                    <a:pt x="2589" y="45"/>
                    <a:pt x="2357" y="45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Google Shape;329;p40">
              <a:extLst>
                <a:ext uri="{FF2B5EF4-FFF2-40B4-BE49-F238E27FC236}">
                  <a16:creationId xmlns:a16="http://schemas.microsoft.com/office/drawing/2014/main" id="{8859E2A0-DEF9-AD1C-72CC-F39839FC3AC8}"/>
                </a:ext>
              </a:extLst>
            </p:cNvPr>
            <p:cNvSpPr/>
            <p:nvPr/>
          </p:nvSpPr>
          <p:spPr>
            <a:xfrm>
              <a:off x="2809875" y="1250975"/>
              <a:ext cx="50800" cy="15050"/>
            </a:xfrm>
            <a:custGeom>
              <a:avLst/>
              <a:gdLst/>
              <a:ahLst/>
              <a:cxnLst/>
              <a:rect l="l" t="t" r="r" b="b"/>
              <a:pathLst>
                <a:path w="2032" h="602" extrusionOk="0">
                  <a:moveTo>
                    <a:pt x="1041" y="1"/>
                  </a:moveTo>
                  <a:cubicBezTo>
                    <a:pt x="723" y="1"/>
                    <a:pt x="407" y="66"/>
                    <a:pt x="116" y="208"/>
                  </a:cubicBezTo>
                  <a:cubicBezTo>
                    <a:pt x="9" y="259"/>
                    <a:pt x="1" y="450"/>
                    <a:pt x="132" y="481"/>
                  </a:cubicBezTo>
                  <a:cubicBezTo>
                    <a:pt x="631" y="601"/>
                    <a:pt x="1156" y="550"/>
                    <a:pt x="1666" y="593"/>
                  </a:cubicBezTo>
                  <a:cubicBezTo>
                    <a:pt x="1674" y="594"/>
                    <a:pt x="1681" y="594"/>
                    <a:pt x="1689" y="594"/>
                  </a:cubicBezTo>
                  <a:cubicBezTo>
                    <a:pt x="1948" y="594"/>
                    <a:pt x="2032" y="195"/>
                    <a:pt x="1768" y="113"/>
                  </a:cubicBezTo>
                  <a:cubicBezTo>
                    <a:pt x="1532" y="40"/>
                    <a:pt x="1286" y="1"/>
                    <a:pt x="1041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Google Shape;330;p40">
              <a:extLst>
                <a:ext uri="{FF2B5EF4-FFF2-40B4-BE49-F238E27FC236}">
                  <a16:creationId xmlns:a16="http://schemas.microsoft.com/office/drawing/2014/main" id="{E3321303-F21D-B67B-90C8-3E163FC89548}"/>
                </a:ext>
              </a:extLst>
            </p:cNvPr>
            <p:cNvSpPr/>
            <p:nvPr/>
          </p:nvSpPr>
          <p:spPr>
            <a:xfrm>
              <a:off x="2608200" y="1205375"/>
              <a:ext cx="74825" cy="22150"/>
            </a:xfrm>
            <a:custGeom>
              <a:avLst/>
              <a:gdLst/>
              <a:ahLst/>
              <a:cxnLst/>
              <a:rect l="l" t="t" r="r" b="b"/>
              <a:pathLst>
                <a:path w="2993" h="886" extrusionOk="0">
                  <a:moveTo>
                    <a:pt x="2028" y="1"/>
                  </a:moveTo>
                  <a:cubicBezTo>
                    <a:pt x="1341" y="1"/>
                    <a:pt x="559" y="148"/>
                    <a:pt x="124" y="549"/>
                  </a:cubicBezTo>
                  <a:cubicBezTo>
                    <a:pt x="1" y="661"/>
                    <a:pt x="74" y="841"/>
                    <a:pt x="228" y="866"/>
                  </a:cubicBezTo>
                  <a:cubicBezTo>
                    <a:pt x="311" y="880"/>
                    <a:pt x="395" y="885"/>
                    <a:pt x="480" y="885"/>
                  </a:cubicBezTo>
                  <a:cubicBezTo>
                    <a:pt x="798" y="885"/>
                    <a:pt x="1126" y="803"/>
                    <a:pt x="1434" y="750"/>
                  </a:cubicBezTo>
                  <a:cubicBezTo>
                    <a:pt x="1893" y="671"/>
                    <a:pt x="2353" y="610"/>
                    <a:pt x="2789" y="436"/>
                  </a:cubicBezTo>
                  <a:cubicBezTo>
                    <a:pt x="2993" y="355"/>
                    <a:pt x="2895" y="84"/>
                    <a:pt x="2716" y="54"/>
                  </a:cubicBezTo>
                  <a:cubicBezTo>
                    <a:pt x="2513" y="20"/>
                    <a:pt x="2277" y="1"/>
                    <a:pt x="2028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Google Shape;331;p40">
              <a:extLst>
                <a:ext uri="{FF2B5EF4-FFF2-40B4-BE49-F238E27FC236}">
                  <a16:creationId xmlns:a16="http://schemas.microsoft.com/office/drawing/2014/main" id="{16997A23-C00D-7681-71F5-DFA24529379D}"/>
                </a:ext>
              </a:extLst>
            </p:cNvPr>
            <p:cNvSpPr/>
            <p:nvPr/>
          </p:nvSpPr>
          <p:spPr>
            <a:xfrm>
              <a:off x="2428325" y="1355025"/>
              <a:ext cx="29150" cy="13825"/>
            </a:xfrm>
            <a:custGeom>
              <a:avLst/>
              <a:gdLst/>
              <a:ahLst/>
              <a:cxnLst/>
              <a:rect l="l" t="t" r="r" b="b"/>
              <a:pathLst>
                <a:path w="1166" h="553" extrusionOk="0">
                  <a:moveTo>
                    <a:pt x="872" y="1"/>
                  </a:moveTo>
                  <a:cubicBezTo>
                    <a:pt x="871" y="1"/>
                    <a:pt x="870" y="1"/>
                    <a:pt x="870" y="1"/>
                  </a:cubicBezTo>
                  <a:cubicBezTo>
                    <a:pt x="856" y="1"/>
                    <a:pt x="843" y="1"/>
                    <a:pt x="829" y="1"/>
                  </a:cubicBezTo>
                  <a:cubicBezTo>
                    <a:pt x="806" y="1"/>
                    <a:pt x="782" y="1"/>
                    <a:pt x="758" y="1"/>
                  </a:cubicBezTo>
                  <a:cubicBezTo>
                    <a:pt x="676" y="1"/>
                    <a:pt x="595" y="3"/>
                    <a:pt x="515" y="16"/>
                  </a:cubicBezTo>
                  <a:cubicBezTo>
                    <a:pt x="344" y="45"/>
                    <a:pt x="142" y="49"/>
                    <a:pt x="45" y="218"/>
                  </a:cubicBezTo>
                  <a:cubicBezTo>
                    <a:pt x="5" y="287"/>
                    <a:pt x="0" y="372"/>
                    <a:pt x="57" y="435"/>
                  </a:cubicBezTo>
                  <a:cubicBezTo>
                    <a:pt x="146" y="534"/>
                    <a:pt x="251" y="553"/>
                    <a:pt x="366" y="553"/>
                  </a:cubicBezTo>
                  <a:cubicBezTo>
                    <a:pt x="414" y="553"/>
                    <a:pt x="463" y="550"/>
                    <a:pt x="514" y="548"/>
                  </a:cubicBezTo>
                  <a:cubicBezTo>
                    <a:pt x="647" y="541"/>
                    <a:pt x="770" y="519"/>
                    <a:pt x="900" y="491"/>
                  </a:cubicBezTo>
                  <a:cubicBezTo>
                    <a:pt x="1165" y="435"/>
                    <a:pt x="1158" y="1"/>
                    <a:pt x="872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Google Shape;332;p40">
              <a:extLst>
                <a:ext uri="{FF2B5EF4-FFF2-40B4-BE49-F238E27FC236}">
                  <a16:creationId xmlns:a16="http://schemas.microsoft.com/office/drawing/2014/main" id="{9DBF91B9-530C-01EF-093F-BC6514A4B797}"/>
                </a:ext>
              </a:extLst>
            </p:cNvPr>
            <p:cNvSpPr/>
            <p:nvPr/>
          </p:nvSpPr>
          <p:spPr>
            <a:xfrm>
              <a:off x="4132600" y="630975"/>
              <a:ext cx="59625" cy="20125"/>
            </a:xfrm>
            <a:custGeom>
              <a:avLst/>
              <a:gdLst/>
              <a:ahLst/>
              <a:cxnLst/>
              <a:rect l="l" t="t" r="r" b="b"/>
              <a:pathLst>
                <a:path w="2385" h="805" extrusionOk="0">
                  <a:moveTo>
                    <a:pt x="130" y="1"/>
                  </a:moveTo>
                  <a:cubicBezTo>
                    <a:pt x="15" y="1"/>
                    <a:pt x="0" y="176"/>
                    <a:pt x="95" y="223"/>
                  </a:cubicBezTo>
                  <a:cubicBezTo>
                    <a:pt x="721" y="522"/>
                    <a:pt x="1431" y="648"/>
                    <a:pt x="2105" y="799"/>
                  </a:cubicBezTo>
                  <a:cubicBezTo>
                    <a:pt x="2122" y="803"/>
                    <a:pt x="2137" y="805"/>
                    <a:pt x="2152" y="805"/>
                  </a:cubicBezTo>
                  <a:cubicBezTo>
                    <a:pt x="2350" y="805"/>
                    <a:pt x="2385" y="491"/>
                    <a:pt x="2172" y="432"/>
                  </a:cubicBezTo>
                  <a:cubicBezTo>
                    <a:pt x="1507" y="248"/>
                    <a:pt x="828" y="31"/>
                    <a:pt x="136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Google Shape;333;p40">
              <a:extLst>
                <a:ext uri="{FF2B5EF4-FFF2-40B4-BE49-F238E27FC236}">
                  <a16:creationId xmlns:a16="http://schemas.microsoft.com/office/drawing/2014/main" id="{0618E96C-0FCA-B159-D0FD-6F978317F8CF}"/>
                </a:ext>
              </a:extLst>
            </p:cNvPr>
            <p:cNvSpPr/>
            <p:nvPr/>
          </p:nvSpPr>
          <p:spPr>
            <a:xfrm>
              <a:off x="3927750" y="601275"/>
              <a:ext cx="37600" cy="17625"/>
            </a:xfrm>
            <a:custGeom>
              <a:avLst/>
              <a:gdLst/>
              <a:ahLst/>
              <a:cxnLst/>
              <a:rect l="l" t="t" r="r" b="b"/>
              <a:pathLst>
                <a:path w="1504" h="705" extrusionOk="0">
                  <a:moveTo>
                    <a:pt x="569" y="1"/>
                  </a:moveTo>
                  <a:cubicBezTo>
                    <a:pt x="385" y="1"/>
                    <a:pt x="175" y="53"/>
                    <a:pt x="65" y="189"/>
                  </a:cubicBezTo>
                  <a:cubicBezTo>
                    <a:pt x="16" y="250"/>
                    <a:pt x="1" y="348"/>
                    <a:pt x="53" y="414"/>
                  </a:cubicBezTo>
                  <a:cubicBezTo>
                    <a:pt x="291" y="704"/>
                    <a:pt x="822" y="649"/>
                    <a:pt x="1161" y="693"/>
                  </a:cubicBezTo>
                  <a:cubicBezTo>
                    <a:pt x="1172" y="694"/>
                    <a:pt x="1183" y="695"/>
                    <a:pt x="1193" y="695"/>
                  </a:cubicBezTo>
                  <a:cubicBezTo>
                    <a:pt x="1392" y="695"/>
                    <a:pt x="1504" y="452"/>
                    <a:pt x="1346" y="307"/>
                  </a:cubicBezTo>
                  <a:cubicBezTo>
                    <a:pt x="1156" y="134"/>
                    <a:pt x="944" y="43"/>
                    <a:pt x="689" y="8"/>
                  </a:cubicBezTo>
                  <a:cubicBezTo>
                    <a:pt x="651" y="3"/>
                    <a:pt x="611" y="1"/>
                    <a:pt x="569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Google Shape;334;p40">
              <a:extLst>
                <a:ext uri="{FF2B5EF4-FFF2-40B4-BE49-F238E27FC236}">
                  <a16:creationId xmlns:a16="http://schemas.microsoft.com/office/drawing/2014/main" id="{49CF3240-202C-621D-964F-A962E0949D7A}"/>
                </a:ext>
              </a:extLst>
            </p:cNvPr>
            <p:cNvSpPr/>
            <p:nvPr/>
          </p:nvSpPr>
          <p:spPr>
            <a:xfrm>
              <a:off x="3833600" y="581450"/>
              <a:ext cx="54850" cy="25475"/>
            </a:xfrm>
            <a:custGeom>
              <a:avLst/>
              <a:gdLst/>
              <a:ahLst/>
              <a:cxnLst/>
              <a:rect l="l" t="t" r="r" b="b"/>
              <a:pathLst>
                <a:path w="2194" h="1019" extrusionOk="0">
                  <a:moveTo>
                    <a:pt x="187" y="0"/>
                  </a:moveTo>
                  <a:cubicBezTo>
                    <a:pt x="81" y="0"/>
                    <a:pt x="1" y="151"/>
                    <a:pt x="76" y="234"/>
                  </a:cubicBezTo>
                  <a:cubicBezTo>
                    <a:pt x="521" y="727"/>
                    <a:pt x="1208" y="874"/>
                    <a:pt x="1833" y="1012"/>
                  </a:cubicBezTo>
                  <a:cubicBezTo>
                    <a:pt x="1853" y="1016"/>
                    <a:pt x="1872" y="1018"/>
                    <a:pt x="1890" y="1018"/>
                  </a:cubicBezTo>
                  <a:cubicBezTo>
                    <a:pt x="2150" y="1018"/>
                    <a:pt x="2194" y="593"/>
                    <a:pt x="1908" y="527"/>
                  </a:cubicBezTo>
                  <a:cubicBezTo>
                    <a:pt x="1329" y="391"/>
                    <a:pt x="787" y="157"/>
                    <a:pt x="217" y="4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Google Shape;335;p40">
              <a:extLst>
                <a:ext uri="{FF2B5EF4-FFF2-40B4-BE49-F238E27FC236}">
                  <a16:creationId xmlns:a16="http://schemas.microsoft.com/office/drawing/2014/main" id="{63437BA0-C263-A05B-134C-85F439C3217D}"/>
                </a:ext>
              </a:extLst>
            </p:cNvPr>
            <p:cNvSpPr/>
            <p:nvPr/>
          </p:nvSpPr>
          <p:spPr>
            <a:xfrm>
              <a:off x="3650325" y="517075"/>
              <a:ext cx="47475" cy="18200"/>
            </a:xfrm>
            <a:custGeom>
              <a:avLst/>
              <a:gdLst/>
              <a:ahLst/>
              <a:cxnLst/>
              <a:rect l="l" t="t" r="r" b="b"/>
              <a:pathLst>
                <a:path w="1899" h="728" extrusionOk="0">
                  <a:moveTo>
                    <a:pt x="579" y="0"/>
                  </a:moveTo>
                  <a:cubicBezTo>
                    <a:pt x="392" y="0"/>
                    <a:pt x="217" y="43"/>
                    <a:pt x="77" y="150"/>
                  </a:cubicBezTo>
                  <a:cubicBezTo>
                    <a:pt x="11" y="200"/>
                    <a:pt x="1" y="306"/>
                    <a:pt x="71" y="358"/>
                  </a:cubicBezTo>
                  <a:cubicBezTo>
                    <a:pt x="292" y="522"/>
                    <a:pt x="569" y="530"/>
                    <a:pt x="833" y="584"/>
                  </a:cubicBezTo>
                  <a:cubicBezTo>
                    <a:pt x="1096" y="639"/>
                    <a:pt x="1366" y="662"/>
                    <a:pt x="1628" y="723"/>
                  </a:cubicBezTo>
                  <a:cubicBezTo>
                    <a:pt x="1640" y="726"/>
                    <a:pt x="1651" y="727"/>
                    <a:pt x="1662" y="727"/>
                  </a:cubicBezTo>
                  <a:cubicBezTo>
                    <a:pt x="1810" y="727"/>
                    <a:pt x="1898" y="505"/>
                    <a:pt x="1766" y="414"/>
                  </a:cubicBezTo>
                  <a:cubicBezTo>
                    <a:pt x="1481" y="217"/>
                    <a:pt x="1000" y="0"/>
                    <a:pt x="57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Google Shape;336;p40">
              <a:extLst>
                <a:ext uri="{FF2B5EF4-FFF2-40B4-BE49-F238E27FC236}">
                  <a16:creationId xmlns:a16="http://schemas.microsoft.com/office/drawing/2014/main" id="{D2A586C9-C58B-09E2-C0CB-170F6C03EEFD}"/>
                </a:ext>
              </a:extLst>
            </p:cNvPr>
            <p:cNvSpPr/>
            <p:nvPr/>
          </p:nvSpPr>
          <p:spPr>
            <a:xfrm>
              <a:off x="3501300" y="376450"/>
              <a:ext cx="44825" cy="18275"/>
            </a:xfrm>
            <a:custGeom>
              <a:avLst/>
              <a:gdLst/>
              <a:ahLst/>
              <a:cxnLst/>
              <a:rect l="l" t="t" r="r" b="b"/>
              <a:pathLst>
                <a:path w="1793" h="731" extrusionOk="0">
                  <a:moveTo>
                    <a:pt x="553" y="0"/>
                  </a:moveTo>
                  <a:cubicBezTo>
                    <a:pt x="399" y="0"/>
                    <a:pt x="248" y="31"/>
                    <a:pt x="109" y="106"/>
                  </a:cubicBezTo>
                  <a:cubicBezTo>
                    <a:pt x="14" y="158"/>
                    <a:pt x="1" y="282"/>
                    <a:pt x="103" y="337"/>
                  </a:cubicBezTo>
                  <a:cubicBezTo>
                    <a:pt x="499" y="548"/>
                    <a:pt x="983" y="562"/>
                    <a:pt x="1403" y="715"/>
                  </a:cubicBezTo>
                  <a:cubicBezTo>
                    <a:pt x="1433" y="726"/>
                    <a:pt x="1462" y="730"/>
                    <a:pt x="1488" y="730"/>
                  </a:cubicBezTo>
                  <a:cubicBezTo>
                    <a:pt x="1694" y="730"/>
                    <a:pt x="1792" y="443"/>
                    <a:pt x="1579" y="326"/>
                  </a:cubicBezTo>
                  <a:cubicBezTo>
                    <a:pt x="1287" y="164"/>
                    <a:pt x="910" y="0"/>
                    <a:pt x="553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9" name="Google Shape;337;p40">
              <a:extLst>
                <a:ext uri="{FF2B5EF4-FFF2-40B4-BE49-F238E27FC236}">
                  <a16:creationId xmlns:a16="http://schemas.microsoft.com/office/drawing/2014/main" id="{FC82DD77-91AC-0584-F2A7-E9FAC8C30D63}"/>
                </a:ext>
              </a:extLst>
            </p:cNvPr>
            <p:cNvSpPr/>
            <p:nvPr/>
          </p:nvSpPr>
          <p:spPr>
            <a:xfrm>
              <a:off x="3289700" y="373525"/>
              <a:ext cx="34850" cy="13425"/>
            </a:xfrm>
            <a:custGeom>
              <a:avLst/>
              <a:gdLst/>
              <a:ahLst/>
              <a:cxnLst/>
              <a:rect l="l" t="t" r="r" b="b"/>
              <a:pathLst>
                <a:path w="1394" h="537" extrusionOk="0">
                  <a:moveTo>
                    <a:pt x="492" y="0"/>
                  </a:moveTo>
                  <a:cubicBezTo>
                    <a:pt x="343" y="0"/>
                    <a:pt x="199" y="36"/>
                    <a:pt x="74" y="128"/>
                  </a:cubicBezTo>
                  <a:cubicBezTo>
                    <a:pt x="15" y="170"/>
                    <a:pt x="0" y="277"/>
                    <a:pt x="68" y="322"/>
                  </a:cubicBezTo>
                  <a:cubicBezTo>
                    <a:pt x="366" y="516"/>
                    <a:pt x="752" y="408"/>
                    <a:pt x="1075" y="524"/>
                  </a:cubicBezTo>
                  <a:cubicBezTo>
                    <a:pt x="1099" y="532"/>
                    <a:pt x="1121" y="536"/>
                    <a:pt x="1142" y="536"/>
                  </a:cubicBezTo>
                  <a:cubicBezTo>
                    <a:pt x="1309" y="536"/>
                    <a:pt x="1393" y="301"/>
                    <a:pt x="1217" y="209"/>
                  </a:cubicBezTo>
                  <a:cubicBezTo>
                    <a:pt x="1010" y="103"/>
                    <a:pt x="744" y="0"/>
                    <a:pt x="492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Google Shape;338;p40">
              <a:extLst>
                <a:ext uri="{FF2B5EF4-FFF2-40B4-BE49-F238E27FC236}">
                  <a16:creationId xmlns:a16="http://schemas.microsoft.com/office/drawing/2014/main" id="{953F2D58-7263-7172-1857-CAF888698909}"/>
                </a:ext>
              </a:extLst>
            </p:cNvPr>
            <p:cNvSpPr/>
            <p:nvPr/>
          </p:nvSpPr>
          <p:spPr>
            <a:xfrm>
              <a:off x="3021050" y="262800"/>
              <a:ext cx="59875" cy="18825"/>
            </a:xfrm>
            <a:custGeom>
              <a:avLst/>
              <a:gdLst/>
              <a:ahLst/>
              <a:cxnLst/>
              <a:rect l="l" t="t" r="r" b="b"/>
              <a:pathLst>
                <a:path w="2395" h="753" extrusionOk="0">
                  <a:moveTo>
                    <a:pt x="130" y="1"/>
                  </a:moveTo>
                  <a:cubicBezTo>
                    <a:pt x="11" y="1"/>
                    <a:pt x="1" y="180"/>
                    <a:pt x="96" y="224"/>
                  </a:cubicBezTo>
                  <a:cubicBezTo>
                    <a:pt x="730" y="507"/>
                    <a:pt x="1444" y="614"/>
                    <a:pt x="2121" y="748"/>
                  </a:cubicBezTo>
                  <a:cubicBezTo>
                    <a:pt x="2136" y="751"/>
                    <a:pt x="2150" y="753"/>
                    <a:pt x="2163" y="753"/>
                  </a:cubicBezTo>
                  <a:cubicBezTo>
                    <a:pt x="2365" y="753"/>
                    <a:pt x="2394" y="432"/>
                    <a:pt x="2179" y="379"/>
                  </a:cubicBezTo>
                  <a:cubicBezTo>
                    <a:pt x="1509" y="212"/>
                    <a:pt x="825" y="13"/>
                    <a:pt x="132" y="1"/>
                  </a:cubicBezTo>
                  <a:cubicBezTo>
                    <a:pt x="131" y="1"/>
                    <a:pt x="130" y="1"/>
                    <a:pt x="130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Google Shape;339;p40">
              <a:extLst>
                <a:ext uri="{FF2B5EF4-FFF2-40B4-BE49-F238E27FC236}">
                  <a16:creationId xmlns:a16="http://schemas.microsoft.com/office/drawing/2014/main" id="{A95B172D-E2F6-2824-1357-11BCE88B874D}"/>
                </a:ext>
              </a:extLst>
            </p:cNvPr>
            <p:cNvSpPr/>
            <p:nvPr/>
          </p:nvSpPr>
          <p:spPr>
            <a:xfrm>
              <a:off x="2815625" y="238125"/>
              <a:ext cx="37700" cy="17825"/>
            </a:xfrm>
            <a:custGeom>
              <a:avLst/>
              <a:gdLst/>
              <a:ahLst/>
              <a:cxnLst/>
              <a:rect l="l" t="t" r="r" b="b"/>
              <a:pathLst>
                <a:path w="1508" h="713" extrusionOk="0">
                  <a:moveTo>
                    <a:pt x="585" y="1"/>
                  </a:moveTo>
                  <a:cubicBezTo>
                    <a:pt x="395" y="1"/>
                    <a:pt x="173" y="59"/>
                    <a:pt x="61" y="202"/>
                  </a:cubicBezTo>
                  <a:cubicBezTo>
                    <a:pt x="13" y="264"/>
                    <a:pt x="0" y="364"/>
                    <a:pt x="56" y="427"/>
                  </a:cubicBezTo>
                  <a:cubicBezTo>
                    <a:pt x="300" y="712"/>
                    <a:pt x="830" y="642"/>
                    <a:pt x="1170" y="678"/>
                  </a:cubicBezTo>
                  <a:cubicBezTo>
                    <a:pt x="1179" y="679"/>
                    <a:pt x="1187" y="679"/>
                    <a:pt x="1196" y="679"/>
                  </a:cubicBezTo>
                  <a:cubicBezTo>
                    <a:pt x="1399" y="679"/>
                    <a:pt x="1507" y="429"/>
                    <a:pt x="1344" y="287"/>
                  </a:cubicBezTo>
                  <a:cubicBezTo>
                    <a:pt x="1150" y="118"/>
                    <a:pt x="935" y="34"/>
                    <a:pt x="680" y="6"/>
                  </a:cubicBezTo>
                  <a:cubicBezTo>
                    <a:pt x="650" y="2"/>
                    <a:pt x="618" y="1"/>
                    <a:pt x="585" y="1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42A468-AB4A-DCC9-A717-6A19C37A2527}"/>
              </a:ext>
            </a:extLst>
          </p:cNvPr>
          <p:cNvSpPr txBox="1"/>
          <p:nvPr/>
        </p:nvSpPr>
        <p:spPr>
          <a:xfrm>
            <a:off x="3863206" y="5766975"/>
            <a:ext cx="48588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kern="1800" spc="110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REVENGER</a:t>
            </a:r>
            <a:endParaRPr lang="ko-KR" altLang="en-US" sz="5400" b="1" kern="1800" spc="1100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" name="표 51">
            <a:extLst>
              <a:ext uri="{FF2B5EF4-FFF2-40B4-BE49-F238E27FC236}">
                <a16:creationId xmlns:a16="http://schemas.microsoft.com/office/drawing/2014/main" id="{17D3AE0D-98D0-9158-6F7A-1FE66B475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6889785"/>
              </p:ext>
            </p:extLst>
          </p:nvPr>
        </p:nvGraphicFramePr>
        <p:xfrm>
          <a:off x="0" y="0"/>
          <a:ext cx="1219200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7880">
                  <a:extLst>
                    <a:ext uri="{9D8B030D-6E8A-4147-A177-3AD203B41FA5}">
                      <a16:colId xmlns:a16="http://schemas.microsoft.com/office/drawing/2014/main" val="1236342996"/>
                    </a:ext>
                  </a:extLst>
                </a:gridCol>
                <a:gridCol w="4008120">
                  <a:extLst>
                    <a:ext uri="{9D8B030D-6E8A-4147-A177-3AD203B41FA5}">
                      <a16:colId xmlns:a16="http://schemas.microsoft.com/office/drawing/2014/main" val="70789681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267787336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166612041"/>
                    </a:ext>
                  </a:extLst>
                </a:gridCol>
              </a:tblGrid>
              <a:tr h="272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 용도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졸업 작품 프로젝트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v0.4</a:t>
                      </a:r>
                      <a:endParaRPr lang="ko-KR" altLang="en-US" sz="14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4443336"/>
                  </a:ext>
                </a:extLst>
              </a:tr>
              <a:tr h="272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 참고</a:t>
                      </a:r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] XD_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작성일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2023-02-21</a:t>
                      </a:r>
                      <a:endParaRPr lang="ko-KR" altLang="en-US" sz="14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803176"/>
                  </a:ext>
                </a:extLst>
              </a:tr>
              <a:tr h="2714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열람자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팀원 전체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지도 교수님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이세철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394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7A2600-0BF3-B090-3308-71A0EDBE1FE7}"/>
              </a:ext>
            </a:extLst>
          </p:cNvPr>
          <p:cNvSpPr txBox="1"/>
          <p:nvPr/>
        </p:nvSpPr>
        <p:spPr>
          <a:xfrm>
            <a:off x="388138" y="853956"/>
            <a:ext cx="1155253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각각의 기체는 기본 공격 데미지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쿨타임 등 기능이 다르다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기체는 부위 별 내구도가 존재한다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적의 기체 수가 총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기 이하거나 모두 처치한 상태에서 거점지를 점령할 경우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거점지 주변에서 아군이 공격할 수 없는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무적 상태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대공포가 등장한다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대공포가 등장한 경우 거점지 내에서 요격을 피해 점령 게이지를 달성해야 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보호막이 있는 경우 보호막이 부서지는 파티클부터 생성</a:t>
            </a:r>
            <a:endParaRPr lang="en-US" altLang="ko-KR" sz="16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3">
            <a:extLst>
              <a:ext uri="{FF2B5EF4-FFF2-40B4-BE49-F238E27FC236}">
                <a16:creationId xmlns:a16="http://schemas.microsoft.com/office/drawing/2014/main" id="{55CD5042-A4A7-B0EF-35B0-1A0341295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077439"/>
              </p:ext>
            </p:extLst>
          </p:nvPr>
        </p:nvGraphicFramePr>
        <p:xfrm>
          <a:off x="756959" y="3871422"/>
          <a:ext cx="10800000" cy="2408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210743238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플레이어 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스피드형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전체 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30(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endParaRPr lang="en-US" altLang="ko-KR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초간 내구도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씩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 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endParaRPr lang="en-US" altLang="ko-KR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초간 최대 이동속도가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</a:t>
                      </a:r>
                      <a:endParaRPr lang="en-US" altLang="ko-KR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발사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20B9923-2AC4-5A58-57AF-8196B00F4F90}"/>
              </a:ext>
            </a:extLst>
          </p:cNvPr>
          <p:cNvSpPr txBox="1"/>
          <p:nvPr/>
        </p:nvSpPr>
        <p:spPr>
          <a:xfrm>
            <a:off x="388138" y="48462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429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2.5.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DC6B99-7076-4E9A-B075-DC99556992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D55CE48-08EF-84C9-EFFA-4F1FA58700CF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598EC7-3FF2-297A-A0B1-BCFF6F13CB77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586B8E4F-1A60-F2FC-A25B-6D360A1882C2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3" name="그림 12">
                  <a:extLst>
                    <a:ext uri="{FF2B5EF4-FFF2-40B4-BE49-F238E27FC236}">
                      <a16:creationId xmlns:a16="http://schemas.microsoft.com/office/drawing/2014/main" id="{9F6E403D-4C2B-A620-28CB-1069C7717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4" name="사각형: 둥근 모서리 13">
                  <a:extLst>
                    <a:ext uri="{FF2B5EF4-FFF2-40B4-BE49-F238E27FC236}">
                      <a16:creationId xmlns:a16="http://schemas.microsoft.com/office/drawing/2014/main" id="{4CE04ADC-1ED1-277E-44D2-95D1ED6A36EF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DD572C70-8542-CF1D-14E0-8B30EA2D7E78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A623D534-8B1D-E788-8068-8B37DCA577A5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7B79E9C1-99A5-87FC-C72D-5482961F51AE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7C651B81-7DC3-0717-20CF-FA0C7394FD5F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872AB30-591A-1CC3-21B9-90B5B609917D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2418B01-A59F-3A8A-E67D-54E750D510E9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623701C-3BF1-42B7-E6B0-5DCF96C070F9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90ACD85-6DFD-01A1-437C-02E23791776D}"/>
              </a:ext>
            </a:extLst>
          </p:cNvPr>
          <p:cNvSpPr txBox="1"/>
          <p:nvPr/>
        </p:nvSpPr>
        <p:spPr>
          <a:xfrm>
            <a:off x="1111436" y="4888919"/>
            <a:ext cx="4478843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 상승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A/D: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F2/F3: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 카메라 전환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918D7D-D06F-516A-BDFF-DF16172F29B7}"/>
              </a:ext>
            </a:extLst>
          </p:cNvPr>
          <p:cNvSpPr txBox="1"/>
          <p:nvPr/>
        </p:nvSpPr>
        <p:spPr>
          <a:xfrm>
            <a:off x="5590279" y="4888919"/>
            <a:ext cx="4677406" cy="1200329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CRTL: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헬기의 특수 능력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 좌측 클릭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기체의 각도 회전 및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사람</a:t>
            </a:r>
            <a:b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467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3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26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상태 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C80A4D-A8FD-6B01-3D18-E4D8EBFFF611}"/>
              </a:ext>
            </a:extLst>
          </p:cNvPr>
          <p:cNvSpPr txBox="1"/>
          <p:nvPr/>
        </p:nvSpPr>
        <p:spPr>
          <a:xfrm>
            <a:off x="388138" y="435495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BB4C9DC-6A29-E520-E25B-4D7BBCDC11E6}"/>
              </a:ext>
            </a:extLst>
          </p:cNvPr>
          <p:cNvGrpSpPr/>
          <p:nvPr/>
        </p:nvGrpSpPr>
        <p:grpSpPr>
          <a:xfrm>
            <a:off x="5754508" y="4352417"/>
            <a:ext cx="917974" cy="2400766"/>
            <a:chOff x="388138" y="3067492"/>
            <a:chExt cx="1397994" cy="3641344"/>
          </a:xfrm>
        </p:grpSpPr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F48596C1-ABA4-4708-9FE5-806DE6C29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138" y="3067492"/>
              <a:ext cx="1397994" cy="3641344"/>
            </a:xfrm>
            <a:prstGeom prst="rect">
              <a:avLst/>
            </a:prstGeom>
          </p:spPr>
        </p:pic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E7E448A7-A207-CBF8-E94C-95D53DC2D4BB}"/>
                </a:ext>
              </a:extLst>
            </p:cNvPr>
            <p:cNvSpPr/>
            <p:nvPr/>
          </p:nvSpPr>
          <p:spPr>
            <a:xfrm>
              <a:off x="467360" y="6482080"/>
              <a:ext cx="1168400" cy="185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7203C293-F028-A1B8-D813-5E57A4559DF0}"/>
                </a:ext>
              </a:extLst>
            </p:cNvPr>
            <p:cNvSpPr/>
            <p:nvPr/>
          </p:nvSpPr>
          <p:spPr>
            <a:xfrm>
              <a:off x="388138" y="3067492"/>
              <a:ext cx="1397994" cy="341458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2A82649A-49CD-3C28-BD4E-598F52EA99A2}"/>
              </a:ext>
            </a:extLst>
          </p:cNvPr>
          <p:cNvSpPr txBox="1"/>
          <p:nvPr/>
        </p:nvSpPr>
        <p:spPr>
          <a:xfrm>
            <a:off x="388138" y="4641505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FD4FBD2E-1706-FA37-42FE-DC8FEEBBB2E6}"/>
              </a:ext>
            </a:extLst>
          </p:cNvPr>
          <p:cNvGrpSpPr/>
          <p:nvPr/>
        </p:nvGrpSpPr>
        <p:grpSpPr>
          <a:xfrm>
            <a:off x="2966863" y="859824"/>
            <a:ext cx="6258274" cy="2313861"/>
            <a:chOff x="388138" y="879608"/>
            <a:chExt cx="6258274" cy="231386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7976C7B-731D-FD90-8C5F-68B83B6E9D0D}"/>
                </a:ext>
              </a:extLst>
            </p:cNvPr>
            <p:cNvSpPr/>
            <p:nvPr/>
          </p:nvSpPr>
          <p:spPr>
            <a:xfrm>
              <a:off x="388138" y="88390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125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66928D67-0C74-9884-BDA1-08F7FA36EEAB}"/>
                </a:ext>
              </a:extLst>
            </p:cNvPr>
            <p:cNvCxnSpPr>
              <a:cxnSpLocks/>
              <a:stCxn id="6" idx="6"/>
              <a:endCxn id="97" idx="2"/>
            </p:cNvCxnSpPr>
            <p:nvPr/>
          </p:nvCxnSpPr>
          <p:spPr>
            <a:xfrm flipV="1">
              <a:off x="1468138" y="1419608"/>
              <a:ext cx="1086632" cy="4301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4BD18DDD-43A8-C185-C67C-F35261CB65F9}"/>
                </a:ext>
              </a:extLst>
            </p:cNvPr>
            <p:cNvCxnSpPr>
              <a:cxnSpLocks/>
              <a:stCxn id="6" idx="5"/>
              <a:endCxn id="57" idx="2"/>
            </p:cNvCxnSpPr>
            <p:nvPr/>
          </p:nvCxnSpPr>
          <p:spPr>
            <a:xfrm>
              <a:off x="1309976" y="1805747"/>
              <a:ext cx="1244794" cy="847722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E17DE9E4-C3E9-8767-763F-0A8E3F8AA8D9}"/>
                </a:ext>
              </a:extLst>
            </p:cNvPr>
            <p:cNvCxnSpPr>
              <a:cxnSpLocks/>
              <a:stCxn id="57" idx="7"/>
              <a:endCxn id="55" idx="2"/>
            </p:cNvCxnSpPr>
            <p:nvPr/>
          </p:nvCxnSpPr>
          <p:spPr>
            <a:xfrm flipV="1">
              <a:off x="3476608" y="1430194"/>
              <a:ext cx="2089804" cy="841437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4B8A33CF-835A-1CBD-FEC4-115A4EB4CFD7}"/>
                </a:ext>
              </a:extLst>
            </p:cNvPr>
            <p:cNvCxnSpPr>
              <a:cxnSpLocks/>
              <a:stCxn id="57" idx="6"/>
              <a:endCxn id="63" idx="2"/>
            </p:cNvCxnSpPr>
            <p:nvPr/>
          </p:nvCxnSpPr>
          <p:spPr>
            <a:xfrm>
              <a:off x="3634770" y="2653469"/>
              <a:ext cx="1921230" cy="0"/>
            </a:xfrm>
            <a:prstGeom prst="straightConnector1">
              <a:avLst/>
            </a:prstGeom>
            <a:ln w="28575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B207D2A8-2FAA-4965-31F9-36093706BC24}"/>
                </a:ext>
              </a:extLst>
            </p:cNvPr>
            <p:cNvSpPr/>
            <p:nvPr/>
          </p:nvSpPr>
          <p:spPr>
            <a:xfrm>
              <a:off x="5566412" y="890194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결과 출력</a:t>
              </a: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7A149C4-FE3A-E0A1-DEF1-52D72CC3BC38}"/>
                </a:ext>
              </a:extLst>
            </p:cNvPr>
            <p:cNvSpPr/>
            <p:nvPr/>
          </p:nvSpPr>
          <p:spPr>
            <a:xfrm>
              <a:off x="255477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843C37EF-46E8-90EB-1F93-00A7165D79C4}"/>
                </a:ext>
              </a:extLst>
            </p:cNvPr>
            <p:cNvSpPr/>
            <p:nvPr/>
          </p:nvSpPr>
          <p:spPr>
            <a:xfrm>
              <a:off x="5556000" y="2113469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D64856F7-8B06-FF40-18C0-526B06D2BD23}"/>
                </a:ext>
              </a:extLst>
            </p:cNvPr>
            <p:cNvSpPr/>
            <p:nvPr/>
          </p:nvSpPr>
          <p:spPr>
            <a:xfrm>
              <a:off x="2554770" y="879608"/>
              <a:ext cx="1080000" cy="10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</a:t>
              </a: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0A0F963-4C25-BD86-8BD5-79A029F486C0}"/>
                </a:ext>
              </a:extLst>
            </p:cNvPr>
            <p:cNvSpPr txBox="1"/>
            <p:nvPr/>
          </p:nvSpPr>
          <p:spPr>
            <a:xfrm rot="2070742">
              <a:off x="1282700" y="1887198"/>
              <a:ext cx="139985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HP = 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4D37D38-0921-51EA-897F-7787CE9024D2}"/>
                </a:ext>
              </a:extLst>
            </p:cNvPr>
            <p:cNvSpPr txBox="1"/>
            <p:nvPr/>
          </p:nvSpPr>
          <p:spPr>
            <a:xfrm>
              <a:off x="1468138" y="1097340"/>
              <a:ext cx="10866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E84CCFB0-855C-4E91-7871-AC46C76439C3}"/>
                </a:ext>
              </a:extLst>
            </p:cNvPr>
            <p:cNvSpPr txBox="1"/>
            <p:nvPr/>
          </p:nvSpPr>
          <p:spPr>
            <a:xfrm rot="20309761">
              <a:off x="3621200" y="1291870"/>
              <a:ext cx="171015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 판정 시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DB7EC7FA-54DB-BEE4-F81E-63D7D70F29C1}"/>
                </a:ext>
              </a:extLst>
            </p:cNvPr>
            <p:cNvSpPr txBox="1"/>
            <p:nvPr/>
          </p:nvSpPr>
          <p:spPr>
            <a:xfrm>
              <a:off x="3645182" y="2056723"/>
              <a:ext cx="192123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플레이어가 사망이 아닐 때</a:t>
              </a:r>
            </a:p>
          </p:txBody>
        </p:sp>
        <p:cxnSp>
          <p:nvCxnSpPr>
            <p:cNvPr id="124" name="연결선: 꺾임 123">
              <a:extLst>
                <a:ext uri="{FF2B5EF4-FFF2-40B4-BE49-F238E27FC236}">
                  <a16:creationId xmlns:a16="http://schemas.microsoft.com/office/drawing/2014/main" id="{38A9F992-3061-8A43-1E4A-3281937EECF6}"/>
                </a:ext>
              </a:extLst>
            </p:cNvPr>
            <p:cNvCxnSpPr>
              <a:stCxn id="63" idx="4"/>
              <a:endCxn id="6" idx="4"/>
            </p:cNvCxnSpPr>
            <p:nvPr/>
          </p:nvCxnSpPr>
          <p:spPr>
            <a:xfrm rot="5400000" flipH="1">
              <a:off x="2897289" y="-5242"/>
              <a:ext cx="1229560" cy="5167862"/>
            </a:xfrm>
            <a:prstGeom prst="bentConnector3">
              <a:avLst>
                <a:gd name="adj1" fmla="val -6197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15023E78-12D2-627C-42C7-16FC8A151EED}"/>
              </a:ext>
            </a:extLst>
          </p:cNvPr>
          <p:cNvSpPr txBox="1"/>
          <p:nvPr/>
        </p:nvSpPr>
        <p:spPr>
          <a:xfrm>
            <a:off x="410829" y="3238093"/>
            <a:ext cx="11359929" cy="1152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군인 플레이어는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125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시작되고 피격 시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감소한다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모든 플레이어가 사망이라면 결과 팝업이 출력되고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아닌 경우 일정 시간 지나고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HP=125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상태로 부활한다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129" name="직선 연결선 128">
            <a:extLst>
              <a:ext uri="{FF2B5EF4-FFF2-40B4-BE49-F238E27FC236}">
                <a16:creationId xmlns:a16="http://schemas.microsoft.com/office/drawing/2014/main" id="{FDC307A5-C140-FD21-5410-0C7A45F3C4EC}"/>
              </a:ext>
            </a:extLst>
          </p:cNvPr>
          <p:cNvCxnSpPr>
            <a:cxnSpLocks/>
            <a:stCxn id="83" idx="3"/>
            <a:endCxn id="130" idx="1"/>
          </p:cNvCxnSpPr>
          <p:nvPr/>
        </p:nvCxnSpPr>
        <p:spPr>
          <a:xfrm flipV="1">
            <a:off x="6672482" y="5294191"/>
            <a:ext cx="404262" cy="18385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8CA5C6C1-6FBE-8CFB-F0B7-D7DFC61AB914}"/>
              </a:ext>
            </a:extLst>
          </p:cNvPr>
          <p:cNvSpPr txBox="1"/>
          <p:nvPr/>
        </p:nvSpPr>
        <p:spPr>
          <a:xfrm>
            <a:off x="7076744" y="4717847"/>
            <a:ext cx="140143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0.6M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1.7M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0.5M</a:t>
            </a:r>
          </a:p>
        </p:txBody>
      </p:sp>
    </p:spTree>
    <p:extLst>
      <p:ext uri="{BB962C8B-B14F-4D97-AF65-F5344CB8AC3E}">
        <p14:creationId xmlns:p14="http://schemas.microsoft.com/office/powerpoint/2010/main" val="27193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BF8561E-361B-4D65-1E03-A3855AA6B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397903"/>
              </p:ext>
            </p:extLst>
          </p:nvPr>
        </p:nvGraphicFramePr>
        <p:xfrm>
          <a:off x="3504955" y="3041842"/>
          <a:ext cx="4951830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플레이어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체력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125 + </a:t>
                      </a:r>
                      <a:r>
                        <a:rPr lang="en-US" altLang="ko-KR" sz="1800" kern="1200" spc="-15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25(</a:t>
                      </a:r>
                      <a:r>
                        <a:rPr lang="ko-KR" altLang="en-US" sz="1800" kern="1200" spc="-15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회용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–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수류탄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원형으로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50M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범위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78276FCF-312E-C54A-58C5-0EDCD1DD4376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ACB91C-3E89-45BF-E25E-16D51932421C}"/>
              </a:ext>
            </a:extLst>
          </p:cNvPr>
          <p:cNvSpPr txBox="1"/>
          <p:nvPr/>
        </p:nvSpPr>
        <p:spPr>
          <a:xfrm>
            <a:off x="388138" y="853956"/>
            <a:ext cx="11552532" cy="1823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각각의 기체는 기본 공격 데미지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쿨타임 등 기능이 다르다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기체는 부위 별 내구도가 존재한다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적의 기체 수가 총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기 이하거나 모두 처치한 상태에서 거점지를 점령할 경우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거점지 주변에서 아군이 공격할 수 없는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무적 상태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대공포가 등장한다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대공포가 등장한 경우 거점지 내에서 요격을 피해 점령 게이지를 달성해야 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282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3.4.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72DCB9A-2775-0586-4B1D-133EBCB734EC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B85192-073E-7F3F-688B-E09F4A89E8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5547" y="1914278"/>
            <a:ext cx="2121971" cy="2160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4443AB80-A6F0-2B5D-24DB-26D14629B815}"/>
              </a:ext>
            </a:extLst>
          </p:cNvPr>
          <p:cNvGrpSpPr/>
          <p:nvPr/>
        </p:nvGrpSpPr>
        <p:grpSpPr>
          <a:xfrm>
            <a:off x="677941" y="1579892"/>
            <a:ext cx="9084067" cy="2828773"/>
            <a:chOff x="798968" y="1624369"/>
            <a:chExt cx="8463848" cy="3223070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8B264D0-9DAF-20AF-E4D9-377165E7F7A1}"/>
                </a:ext>
              </a:extLst>
            </p:cNvPr>
            <p:cNvGrpSpPr/>
            <p:nvPr/>
          </p:nvGrpSpPr>
          <p:grpSpPr>
            <a:xfrm>
              <a:off x="798968" y="1624369"/>
              <a:ext cx="8463848" cy="3223070"/>
              <a:chOff x="1296057" y="1952612"/>
              <a:chExt cx="7637384" cy="322307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53CC0457-8911-0852-3480-CA0920B60E9F}"/>
                  </a:ext>
                </a:extLst>
              </p:cNvPr>
              <p:cNvGrpSpPr/>
              <p:nvPr/>
            </p:nvGrpSpPr>
            <p:grpSpPr>
              <a:xfrm>
                <a:off x="1296057" y="1952612"/>
                <a:ext cx="7637384" cy="3223070"/>
                <a:chOff x="35528" y="2442780"/>
                <a:chExt cx="7200800" cy="2016223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AF14522E-04FC-DF05-23DA-34572A070F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5528" y="2442780"/>
                  <a:ext cx="7200800" cy="2016223"/>
                </a:xfrm>
                <a:prstGeom prst="rect">
                  <a:avLst/>
                </a:prstGeom>
              </p:spPr>
            </p:pic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EDFED3C6-13C6-9697-39CD-FFF41D17D82C}"/>
                    </a:ext>
                  </a:extLst>
                </p:cNvPr>
                <p:cNvSpPr/>
                <p:nvPr/>
              </p:nvSpPr>
              <p:spPr>
                <a:xfrm>
                  <a:off x="846253" y="3156577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7568E991-E881-E628-9136-603B9CD1A0F1}"/>
                    </a:ext>
                  </a:extLst>
                </p:cNvPr>
                <p:cNvSpPr/>
                <p:nvPr/>
              </p:nvSpPr>
              <p:spPr>
                <a:xfrm>
                  <a:off x="683568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사각형: 둥근 모서리 16">
                  <a:extLst>
                    <a:ext uri="{FF2B5EF4-FFF2-40B4-BE49-F238E27FC236}">
                      <a16:creationId xmlns:a16="http://schemas.microsoft.com/office/drawing/2014/main" id="{8090E9D6-24B7-EEC8-2F1B-33FD02457549}"/>
                    </a:ext>
                  </a:extLst>
                </p:cNvPr>
                <p:cNvSpPr/>
                <p:nvPr/>
              </p:nvSpPr>
              <p:spPr>
                <a:xfrm>
                  <a:off x="100061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21D537E0-C4DD-BE6E-A990-6BE9CEA6D672}"/>
                    </a:ext>
                  </a:extLst>
                </p:cNvPr>
                <p:cNvSpPr/>
                <p:nvPr/>
              </p:nvSpPr>
              <p:spPr>
                <a:xfrm>
                  <a:off x="1309562" y="3465204"/>
                  <a:ext cx="288000" cy="288000"/>
                </a:xfrm>
                <a:prstGeom prst="round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EBFE208-3DEA-C320-F0CC-665B4894C158}"/>
                  </a:ext>
                </a:extLst>
              </p:cNvPr>
              <p:cNvSpPr/>
              <p:nvPr/>
            </p:nvSpPr>
            <p:spPr>
              <a:xfrm>
                <a:off x="2154346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366763C2-8978-6D31-2745-86DA8FFBA859}"/>
                  </a:ext>
                </a:extLst>
              </p:cNvPr>
              <p:cNvSpPr/>
              <p:nvPr/>
            </p:nvSpPr>
            <p:spPr>
              <a:xfrm>
                <a:off x="2486170" y="2062751"/>
                <a:ext cx="305461" cy="460388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AF139289-E922-F3FB-2336-BD3BBCA21CA7}"/>
                  </a:ext>
                </a:extLst>
              </p:cNvPr>
              <p:cNvSpPr/>
              <p:nvPr/>
            </p:nvSpPr>
            <p:spPr>
              <a:xfrm>
                <a:off x="1334244" y="4562386"/>
                <a:ext cx="464076" cy="506791"/>
              </a:xfrm>
              <a:prstGeom prst="round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B4E6A52-94ED-3AD4-B747-7950ADEFB7AC}"/>
                </a:ext>
              </a:extLst>
            </p:cNvPr>
            <p:cNvSpPr/>
            <p:nvPr/>
          </p:nvSpPr>
          <p:spPr>
            <a:xfrm>
              <a:off x="2492400" y="2753349"/>
              <a:ext cx="338516" cy="460388"/>
            </a:xfrm>
            <a:prstGeom prst="round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21CAC79-8FE6-71CE-89C3-A369E5B86AD5}"/>
              </a:ext>
            </a:extLst>
          </p:cNvPr>
          <p:cNvSpPr txBox="1"/>
          <p:nvPr/>
        </p:nvSpPr>
        <p:spPr>
          <a:xfrm>
            <a:off x="1111436" y="4888919"/>
            <a:ext cx="4478843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W/S/A/D 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우 이동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장전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CRTL: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사람의 특수 능력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A2EEFB-AD64-8140-09C7-A4129C7D4EA6}"/>
              </a:ext>
            </a:extLst>
          </p:cNvPr>
          <p:cNvSpPr txBox="1"/>
          <p:nvPr/>
        </p:nvSpPr>
        <p:spPr>
          <a:xfrm>
            <a:off x="5590279" y="4888919"/>
            <a:ext cx="4677406" cy="923330"/>
          </a:xfrm>
          <a:prstGeom prst="rect">
            <a:avLst/>
          </a:prstGeom>
          <a:noFill/>
          <a:ln w="38100">
            <a:solidFill>
              <a:srgbClr val="6BC0FF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 좌측 클릭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마우스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기체의 각도 회전 및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사람</a:t>
            </a:r>
            <a:b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 회전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897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687604" y="3255707"/>
            <a:ext cx="2816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4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24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4.1.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7A15E9-A52A-C2D4-F9F6-29FF2C17DF70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잠복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보이지 않는 곳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땅에 착륙하여 정지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프로펠러가 움직여 플레이어에게 접근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기본공격인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미사일 헬기 전용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적의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3FBF8C1-A72A-FC5D-03FE-567DE58DFC2D}"/>
              </a:ext>
            </a:extLst>
          </p:cNvPr>
          <p:cNvCxnSpPr>
            <a:cxnSpLocks/>
            <a:stCxn id="39" idx="6"/>
            <a:endCxn id="40" idx="2"/>
          </p:cNvCxnSpPr>
          <p:nvPr/>
        </p:nvCxnSpPr>
        <p:spPr>
          <a:xfrm>
            <a:off x="1468138" y="1540940"/>
            <a:ext cx="2109052" cy="1876"/>
          </a:xfrm>
          <a:prstGeom prst="straightConnector1">
            <a:avLst/>
          </a:prstGeom>
          <a:ln w="28575">
            <a:solidFill>
              <a:srgbClr val="92D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9A25834-8134-0770-8237-7DB895527276}"/>
              </a:ext>
            </a:extLst>
          </p:cNvPr>
          <p:cNvSpPr txBox="1"/>
          <p:nvPr/>
        </p:nvSpPr>
        <p:spPr>
          <a:xfrm>
            <a:off x="1494903" y="1227747"/>
            <a:ext cx="19777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근처 도달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0011CF-016C-C0B4-52DC-302F59898B55}"/>
              </a:ext>
            </a:extLst>
          </p:cNvPr>
          <p:cNvGrpSpPr/>
          <p:nvPr/>
        </p:nvGrpSpPr>
        <p:grpSpPr>
          <a:xfrm rot="2158392">
            <a:off x="4030200" y="1974899"/>
            <a:ext cx="2306838" cy="1285961"/>
            <a:chOff x="4269218" y="1494069"/>
            <a:chExt cx="2306838" cy="1285961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C610051-DAC8-7E79-A93B-B037DC815EAF}"/>
                </a:ext>
              </a:extLst>
            </p:cNvPr>
            <p:cNvSpPr txBox="1"/>
            <p:nvPr/>
          </p:nvSpPr>
          <p:spPr>
            <a:xfrm rot="688048">
              <a:off x="4269218" y="1791001"/>
              <a:ext cx="230683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7B570716-9C41-6ABE-FDFA-6B11609636DF}"/>
                </a:ext>
              </a:extLst>
            </p:cNvPr>
            <p:cNvCxnSpPr>
              <a:cxnSpLocks/>
              <a:stCxn id="40" idx="5"/>
              <a:endCxn id="54" idx="1"/>
            </p:cNvCxnSpPr>
            <p:nvPr/>
          </p:nvCxnSpPr>
          <p:spPr>
            <a:xfrm rot="19441608">
              <a:off x="4721733" y="1494069"/>
              <a:ext cx="1230732" cy="1285961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DD98BCB-3D0A-D591-6C48-BBFBBDD7B212}"/>
              </a:ext>
            </a:extLst>
          </p:cNvPr>
          <p:cNvGrpSpPr/>
          <p:nvPr/>
        </p:nvGrpSpPr>
        <p:grpSpPr>
          <a:xfrm>
            <a:off x="4593538" y="1184816"/>
            <a:ext cx="4157325" cy="359457"/>
            <a:chOff x="4277049" y="2507819"/>
            <a:chExt cx="3222715" cy="359457"/>
          </a:xfrm>
        </p:grpSpPr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589DC79F-930B-8228-8DA0-731A27F8EBC7}"/>
                </a:ext>
              </a:extLst>
            </p:cNvPr>
            <p:cNvCxnSpPr>
              <a:cxnSpLocks/>
              <a:stCxn id="40" idx="6"/>
              <a:endCxn id="53" idx="2"/>
            </p:cNvCxnSpPr>
            <p:nvPr/>
          </p:nvCxnSpPr>
          <p:spPr>
            <a:xfrm>
              <a:off x="4326391" y="2865819"/>
              <a:ext cx="3124030" cy="1457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5E9EFB7-AFC5-714F-3189-3DA5598E7CC1}"/>
                </a:ext>
              </a:extLst>
            </p:cNvPr>
            <p:cNvSpPr txBox="1"/>
            <p:nvPr/>
          </p:nvSpPr>
          <p:spPr>
            <a:xfrm>
              <a:off x="4277049" y="2507819"/>
              <a:ext cx="32227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E1F71DB7-70C0-6A46-64C9-AD9AB981AA1F}"/>
              </a:ext>
            </a:extLst>
          </p:cNvPr>
          <p:cNvGrpSpPr/>
          <p:nvPr/>
        </p:nvGrpSpPr>
        <p:grpSpPr>
          <a:xfrm>
            <a:off x="723175" y="1924653"/>
            <a:ext cx="3057683" cy="1097525"/>
            <a:chOff x="723175" y="2279762"/>
            <a:chExt cx="3057683" cy="1097525"/>
          </a:xfrm>
        </p:grpSpPr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698869D1-5C94-EFAC-D965-982155E3CD5C}"/>
                </a:ext>
              </a:extLst>
            </p:cNvPr>
            <p:cNvCxnSpPr>
              <a:cxnSpLocks/>
              <a:stCxn id="40" idx="3"/>
              <a:endCxn id="41" idx="0"/>
            </p:cNvCxnSpPr>
            <p:nvPr/>
          </p:nvCxnSpPr>
          <p:spPr>
            <a:xfrm flipH="1">
              <a:off x="879119" y="2279762"/>
              <a:ext cx="2856233" cy="109752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5765994-F6CC-8A42-A150-7C49569554E1}"/>
                </a:ext>
              </a:extLst>
            </p:cNvPr>
            <p:cNvSpPr txBox="1"/>
            <p:nvPr/>
          </p:nvSpPr>
          <p:spPr>
            <a:xfrm rot="20353261">
              <a:off x="723175" y="2459311"/>
              <a:ext cx="305768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EF66DDA-86B4-58D1-39BF-722A62F27706}"/>
              </a:ext>
            </a:extLst>
          </p:cNvPr>
          <p:cNvCxnSpPr>
            <a:cxnSpLocks/>
            <a:stCxn id="54" idx="6"/>
            <a:endCxn id="42" idx="2"/>
          </p:cNvCxnSpPr>
          <p:nvPr/>
        </p:nvCxnSpPr>
        <p:spPr>
          <a:xfrm flipV="1">
            <a:off x="6651598" y="3566316"/>
            <a:ext cx="3898150" cy="26136"/>
          </a:xfrm>
          <a:prstGeom prst="straightConnector1">
            <a:avLst/>
          </a:prstGeom>
          <a:ln w="28575">
            <a:solidFill>
              <a:srgbClr val="7F7F7F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CEE95C2-C692-4AB1-9B19-987E776D5C85}"/>
              </a:ext>
            </a:extLst>
          </p:cNvPr>
          <p:cNvSpPr txBox="1"/>
          <p:nvPr/>
        </p:nvSpPr>
        <p:spPr>
          <a:xfrm>
            <a:off x="7861044" y="3223624"/>
            <a:ext cx="17101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C1F8D15-C7D2-5744-37E1-CD27360BC15A}"/>
              </a:ext>
            </a:extLst>
          </p:cNvPr>
          <p:cNvSpPr/>
          <p:nvPr/>
        </p:nvSpPr>
        <p:spPr>
          <a:xfrm>
            <a:off x="388138" y="1000940"/>
            <a:ext cx="1080000" cy="1080000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잠복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9E4E5D9-C4D7-EF24-3753-33F323F74061}"/>
              </a:ext>
            </a:extLst>
          </p:cNvPr>
          <p:cNvSpPr/>
          <p:nvPr/>
        </p:nvSpPr>
        <p:spPr>
          <a:xfrm>
            <a:off x="3577190" y="1002816"/>
            <a:ext cx="1080000" cy="1079999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비행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270E9432-ED10-7A3C-8DA6-BE19ADECDEAE}"/>
              </a:ext>
            </a:extLst>
          </p:cNvPr>
          <p:cNvSpPr/>
          <p:nvPr/>
        </p:nvSpPr>
        <p:spPr>
          <a:xfrm>
            <a:off x="339119" y="3022178"/>
            <a:ext cx="1080000" cy="1080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 상태</a:t>
            </a: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357F3A98-F1DC-4C69-2AD9-C8D96F1AF8C9}"/>
              </a:ext>
            </a:extLst>
          </p:cNvPr>
          <p:cNvSpPr/>
          <p:nvPr/>
        </p:nvSpPr>
        <p:spPr>
          <a:xfrm>
            <a:off x="10549748" y="3026316"/>
            <a:ext cx="1080000" cy="108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527CE50-2517-A706-80F0-6ACC80901590}"/>
              </a:ext>
            </a:extLst>
          </p:cNvPr>
          <p:cNvGrpSpPr/>
          <p:nvPr/>
        </p:nvGrpSpPr>
        <p:grpSpPr>
          <a:xfrm rot="2168840">
            <a:off x="4068049" y="1975608"/>
            <a:ext cx="1710159" cy="1357891"/>
            <a:chOff x="4061315" y="1311153"/>
            <a:chExt cx="1710159" cy="1357891"/>
          </a:xfrm>
        </p:grpSpPr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8F7E6DCD-7892-8F47-D0DA-85EEF28348A5}"/>
                </a:ext>
              </a:extLst>
            </p:cNvPr>
            <p:cNvCxnSpPr>
              <a:cxnSpLocks/>
            </p:cNvCxnSpPr>
            <p:nvPr/>
          </p:nvCxnSpPr>
          <p:spPr>
            <a:xfrm rot="19431160" flipH="1" flipV="1">
              <a:off x="4288132" y="1311153"/>
              <a:ext cx="1376142" cy="1357891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357F746-3C69-DA57-98B9-80F96A1AE908}"/>
                </a:ext>
              </a:extLst>
            </p:cNvPr>
            <p:cNvSpPr txBox="1"/>
            <p:nvPr/>
          </p:nvSpPr>
          <p:spPr>
            <a:xfrm rot="532300">
              <a:off x="4061315" y="201069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6F10FA66-0F47-BE88-303C-E7D4619215F5}"/>
              </a:ext>
            </a:extLst>
          </p:cNvPr>
          <p:cNvGrpSpPr/>
          <p:nvPr/>
        </p:nvGrpSpPr>
        <p:grpSpPr>
          <a:xfrm>
            <a:off x="1099223" y="2010886"/>
            <a:ext cx="3235046" cy="1081252"/>
            <a:chOff x="1099223" y="2010886"/>
            <a:chExt cx="3235046" cy="1081252"/>
          </a:xfrm>
        </p:grpSpPr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34DFD4DA-CE1F-4DFB-4C21-B7951A5066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7829" y="2010886"/>
              <a:ext cx="2729056" cy="1081252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EA04571-4DED-C7B1-8671-677406B9BF0C}"/>
                </a:ext>
              </a:extLst>
            </p:cNvPr>
            <p:cNvSpPr txBox="1"/>
            <p:nvPr/>
          </p:nvSpPr>
          <p:spPr>
            <a:xfrm rot="20322082">
              <a:off x="1099223" y="2509409"/>
              <a:ext cx="323504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2E6D3100-6CE6-0976-7966-4FCDB83FE912}"/>
              </a:ext>
            </a:extLst>
          </p:cNvPr>
          <p:cNvGrpSpPr/>
          <p:nvPr/>
        </p:nvGrpSpPr>
        <p:grpSpPr>
          <a:xfrm>
            <a:off x="4634383" y="1649080"/>
            <a:ext cx="4081736" cy="361806"/>
            <a:chOff x="3575021" y="2554412"/>
            <a:chExt cx="3115241" cy="361806"/>
          </a:xfrm>
        </p:grpSpPr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4EC76271-CCAF-7C42-B8A8-07B4A4AF83A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75021" y="2554412"/>
              <a:ext cx="3093177" cy="25367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A63CEAF2-A5D8-6D56-D34A-FE50CAD6295E}"/>
                </a:ext>
              </a:extLst>
            </p:cNvPr>
            <p:cNvSpPr txBox="1"/>
            <p:nvPr/>
          </p:nvSpPr>
          <p:spPr>
            <a:xfrm>
              <a:off x="3640462" y="2577664"/>
              <a:ext cx="30498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모션 종료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5F662BB-E400-92C3-36AB-6F20453EFED6}"/>
              </a:ext>
            </a:extLst>
          </p:cNvPr>
          <p:cNvGrpSpPr/>
          <p:nvPr/>
        </p:nvGrpSpPr>
        <p:grpSpPr>
          <a:xfrm rot="18477302">
            <a:off x="6301329" y="1367462"/>
            <a:ext cx="2773205" cy="2351937"/>
            <a:chOff x="4098110" y="-1583472"/>
            <a:chExt cx="2773205" cy="235193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73A4D20-663C-2DDA-4D87-51CAFB1CAC3F}"/>
                </a:ext>
              </a:extLst>
            </p:cNvPr>
            <p:cNvSpPr txBox="1"/>
            <p:nvPr/>
          </p:nvSpPr>
          <p:spPr>
            <a:xfrm rot="1385252">
              <a:off x="4098110" y="-746293"/>
              <a:ext cx="277320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E64D7952-EE70-9E85-463E-60A6352A0674}"/>
                </a:ext>
              </a:extLst>
            </p:cNvPr>
            <p:cNvCxnSpPr>
              <a:cxnSpLocks/>
              <a:stCxn id="53" idx="3"/>
              <a:endCxn id="54" idx="7"/>
            </p:cNvCxnSpPr>
            <p:nvPr/>
          </p:nvCxnSpPr>
          <p:spPr>
            <a:xfrm rot="3122698" flipH="1">
              <a:off x="4278620" y="-1050933"/>
              <a:ext cx="2351937" cy="128686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68E8F3A0-22A5-58CE-16E7-583783741FF6}"/>
              </a:ext>
            </a:extLst>
          </p:cNvPr>
          <p:cNvGrpSpPr/>
          <p:nvPr/>
        </p:nvGrpSpPr>
        <p:grpSpPr>
          <a:xfrm>
            <a:off x="1389281" y="3267569"/>
            <a:ext cx="4182317" cy="338554"/>
            <a:chOff x="2343419" y="-1883842"/>
            <a:chExt cx="4182317" cy="338554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B4C8946-C07C-C657-8C3F-F8384BA810CC}"/>
                </a:ext>
              </a:extLst>
            </p:cNvPr>
            <p:cNvSpPr txBox="1"/>
            <p:nvPr/>
          </p:nvSpPr>
          <p:spPr>
            <a:xfrm>
              <a:off x="2343419" y="-1883842"/>
              <a:ext cx="4182317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공격 적중</a:t>
              </a: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35EEFC3C-1287-E1CC-FC2F-CEF03A14E694}"/>
                </a:ext>
              </a:extLst>
            </p:cNvPr>
            <p:cNvCxnSpPr>
              <a:cxnSpLocks/>
              <a:stCxn id="41" idx="6"/>
              <a:endCxn id="54" idx="2"/>
            </p:cNvCxnSpPr>
            <p:nvPr/>
          </p:nvCxnSpPr>
          <p:spPr>
            <a:xfrm>
              <a:off x="2373257" y="-1589233"/>
              <a:ext cx="4152479" cy="30274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C631276-27A0-0B14-100D-51CF59CD9D1E}"/>
              </a:ext>
            </a:extLst>
          </p:cNvPr>
          <p:cNvGrpSpPr/>
          <p:nvPr/>
        </p:nvGrpSpPr>
        <p:grpSpPr>
          <a:xfrm>
            <a:off x="1389281" y="3710466"/>
            <a:ext cx="4256917" cy="432687"/>
            <a:chOff x="-4311746" y="3093779"/>
            <a:chExt cx="4256917" cy="432687"/>
          </a:xfrm>
        </p:grpSpPr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D77D31A0-182B-8BA9-3188-6BA3E882FB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4311746" y="3093779"/>
              <a:ext cx="4256917" cy="49019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467DDF9-719C-383C-AD07-53A2E9382AF0}"/>
                </a:ext>
              </a:extLst>
            </p:cNvPr>
            <p:cNvSpPr txBox="1"/>
            <p:nvPr/>
          </p:nvSpPr>
          <p:spPr>
            <a:xfrm>
              <a:off x="-4311745" y="3187912"/>
              <a:ext cx="425691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쿨타임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일때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116E40A-FC4B-DBCA-1D5E-337A323F5848}"/>
              </a:ext>
            </a:extLst>
          </p:cNvPr>
          <p:cNvGrpSpPr/>
          <p:nvPr/>
        </p:nvGrpSpPr>
        <p:grpSpPr>
          <a:xfrm>
            <a:off x="6592613" y="2028132"/>
            <a:ext cx="2633801" cy="1301109"/>
            <a:chOff x="2819388" y="1083168"/>
            <a:chExt cx="2633801" cy="1301109"/>
          </a:xfrm>
        </p:grpSpPr>
        <p:cxnSp>
          <p:nvCxnSpPr>
            <p:cNvPr id="55" name="직선 화살표 연결선 54">
              <a:extLst>
                <a:ext uri="{FF2B5EF4-FFF2-40B4-BE49-F238E27FC236}">
                  <a16:creationId xmlns:a16="http://schemas.microsoft.com/office/drawing/2014/main" id="{55A4E696-9621-A279-B9BF-0E495DB502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9388" y="1083168"/>
              <a:ext cx="2437566" cy="130110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AA6AA75-A604-9C56-FAC2-E2D2F6A03D8E}"/>
                </a:ext>
              </a:extLst>
            </p:cNvPr>
            <p:cNvSpPr txBox="1"/>
            <p:nvPr/>
          </p:nvSpPr>
          <p:spPr>
            <a:xfrm rot="19935415">
              <a:off x="2948631" y="1648179"/>
              <a:ext cx="250455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플레이어 공격 범위 도달</a:t>
              </a:r>
            </a:p>
          </p:txBody>
        </p:sp>
      </p:grpSp>
      <p:sp>
        <p:nvSpPr>
          <p:cNvPr id="53" name="타원 52">
            <a:extLst>
              <a:ext uri="{FF2B5EF4-FFF2-40B4-BE49-F238E27FC236}">
                <a16:creationId xmlns:a16="http://schemas.microsoft.com/office/drawing/2014/main" id="{3942BEEF-FD96-D07F-741D-8D6B781F3A1D}"/>
              </a:ext>
            </a:extLst>
          </p:cNvPr>
          <p:cNvSpPr/>
          <p:nvPr/>
        </p:nvSpPr>
        <p:spPr>
          <a:xfrm>
            <a:off x="8687211" y="1007606"/>
            <a:ext cx="1080000" cy="107333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6F180C2-8FD8-DD9C-6884-124DD0358E40}"/>
              </a:ext>
            </a:extLst>
          </p:cNvPr>
          <p:cNvSpPr/>
          <p:nvPr/>
        </p:nvSpPr>
        <p:spPr>
          <a:xfrm>
            <a:off x="5571598" y="3052452"/>
            <a:ext cx="1080000" cy="1080000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상태</a:t>
            </a:r>
          </a:p>
        </p:txBody>
      </p:sp>
    </p:spTree>
    <p:extLst>
      <p:ext uri="{BB962C8B-B14F-4D97-AF65-F5344CB8AC3E}">
        <p14:creationId xmlns:p14="http://schemas.microsoft.com/office/powerpoint/2010/main" val="36050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48643E-E4A2-9DA8-5683-F097240BF63B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4.2.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BA32B7-9D7E-BD9A-826E-CE4C67E96916}"/>
              </a:ext>
            </a:extLst>
          </p:cNvPr>
          <p:cNvSpPr txBox="1"/>
          <p:nvPr/>
        </p:nvSpPr>
        <p:spPr>
          <a:xfrm>
            <a:off x="388137" y="908996"/>
            <a:ext cx="11436549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바운딩 박스에서 피격 여부를 판정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플레이어와 다르게 보라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노랑구역인 꼬리와 머리 부분의 부위내구도가 존재하나 손상도에 따른 효과가 없다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C013E7C-82D7-B2B2-E3F1-0802712BA54B}"/>
              </a:ext>
            </a:extLst>
          </p:cNvPr>
          <p:cNvGrpSpPr/>
          <p:nvPr/>
        </p:nvGrpSpPr>
        <p:grpSpPr>
          <a:xfrm>
            <a:off x="388137" y="1815533"/>
            <a:ext cx="6767502" cy="3714728"/>
            <a:chOff x="388138" y="866667"/>
            <a:chExt cx="6767502" cy="371472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13B2541-BDF1-4EF1-1B28-FE6FDC665916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9465CFA9-5224-62AF-94FD-51BF4BC7D2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EF29F9A4-A11B-A13F-5B0A-F318CA698BBE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327A23-F33D-7362-5A63-E27A31309500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65DAE1E-5BE6-0996-7D1A-5BEA0D4EAC08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4EA1EC90-5458-1803-464E-C5F9C86DA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067253"/>
              </p:ext>
            </p:extLst>
          </p:nvPr>
        </p:nvGraphicFramePr>
        <p:xfrm>
          <a:off x="388137" y="5716582"/>
          <a:ext cx="10821579" cy="7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741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4.3.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4A566940-EE3E-CD67-07C3-A87F4A137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075264"/>
              </p:ext>
            </p:extLst>
          </p:nvPr>
        </p:nvGraphicFramePr>
        <p:xfrm>
          <a:off x="756959" y="2701632"/>
          <a:ext cx="10800000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2107432385"/>
                    </a:ext>
                  </a:extLst>
                </a:gridCol>
                <a:gridCol w="2924085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방어형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(20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스피드형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(25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공격형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(15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90 + 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25(</a:t>
                      </a:r>
                      <a:r>
                        <a:rPr lang="ko-KR" altLang="en-US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800" kern="1200" spc="-15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highlight>
                          <a:srgbClr val="BFDDF8"/>
                        </a:highlight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공격</a:t>
                      </a:r>
                      <a:r>
                        <a:rPr lang="en-US" altLang="ko-KR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특수 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회용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 미사일 </a:t>
                      </a:r>
                      <a:b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발사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초 당 </a:t>
                      </a:r>
                      <a:r>
                        <a:rPr lang="en-US" altLang="ko-KR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10M </a:t>
                      </a:r>
                      <a:r>
                        <a:rPr lang="ko-KR" altLang="en-US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전진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2966E86-4806-47F2-12BF-2307AC038142}"/>
              </a:ext>
            </a:extLst>
          </p:cNvPr>
          <p:cNvSpPr txBox="1"/>
          <p:nvPr/>
        </p:nvSpPr>
        <p:spPr>
          <a:xfrm>
            <a:off x="388138" y="858978"/>
            <a:ext cx="11552532" cy="1592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적 기체는 기본 공격 데미지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내구도와 특수 능력의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쿨타임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등 기능이 다르다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각각의 기체는 부위 별 내구도가 존재한다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공격형을 제외한 기체는 특수 능력 사용이 불가능 하다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기본적인 </a:t>
            </a:r>
            <a:r>
              <a:rPr lang="ko-KR" altLang="en-US" sz="16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스테이터스는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플레이어 헬기보다 수치가 낮다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497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36357"/>
            <a:ext cx="9156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B1112E0-7E78-EB03-F176-DB0F204AE65A}"/>
              </a:ext>
            </a:extLst>
          </p:cNvPr>
          <p:cNvCxnSpPr>
            <a:cxnSpLocks/>
          </p:cNvCxnSpPr>
          <p:nvPr/>
        </p:nvCxnSpPr>
        <p:spPr>
          <a:xfrm>
            <a:off x="776177" y="6666617"/>
            <a:ext cx="72520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8F2ED90C-96FE-8E28-46A3-278B9D5B75B0}"/>
              </a:ext>
            </a:extLst>
          </p:cNvPr>
          <p:cNvCxnSpPr>
            <a:cxnSpLocks/>
          </p:cNvCxnSpPr>
          <p:nvPr/>
        </p:nvCxnSpPr>
        <p:spPr>
          <a:xfrm flipH="1">
            <a:off x="365282" y="1604449"/>
            <a:ext cx="1152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34443A69-CCFC-0CDC-D61F-170E767EA389}"/>
              </a:ext>
            </a:extLst>
          </p:cNvPr>
          <p:cNvSpPr txBox="1"/>
          <p:nvPr/>
        </p:nvSpPr>
        <p:spPr>
          <a:xfrm>
            <a:off x="386428" y="1648936"/>
            <a:ext cx="2216930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전체 플로우차트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07AB0AF-7F12-0247-1963-19E5FCD7086B}"/>
              </a:ext>
            </a:extLst>
          </p:cNvPr>
          <p:cNvSpPr txBox="1"/>
          <p:nvPr/>
        </p:nvSpPr>
        <p:spPr>
          <a:xfrm>
            <a:off x="386428" y="1180566"/>
            <a:ext cx="15016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0" name="슬라이드 번호 개체 틀 1">
            <a:extLst>
              <a:ext uri="{FF2B5EF4-FFF2-40B4-BE49-F238E27FC236}">
                <a16:creationId xmlns:a16="http://schemas.microsoft.com/office/drawing/2014/main" id="{D2874C36-DC8A-1B89-2E4D-B7C29B17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31EE61-AE6B-1810-910D-26EBFD93FC1A}"/>
              </a:ext>
            </a:extLst>
          </p:cNvPr>
          <p:cNvSpPr txBox="1"/>
          <p:nvPr/>
        </p:nvSpPr>
        <p:spPr>
          <a:xfrm>
            <a:off x="2837490" y="1649526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내구도 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조작 방법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898C9A-E544-473B-40C1-0D2569BA4040}"/>
              </a:ext>
            </a:extLst>
          </p:cNvPr>
          <p:cNvSpPr txBox="1"/>
          <p:nvPr/>
        </p:nvSpPr>
        <p:spPr>
          <a:xfrm>
            <a:off x="2837489" y="1181156"/>
            <a:ext cx="261746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A75EDA-7720-D9EC-AF4F-BE6DFFBEB6CA}"/>
              </a:ext>
            </a:extLst>
          </p:cNvPr>
          <p:cNvSpPr txBox="1"/>
          <p:nvPr/>
        </p:nvSpPr>
        <p:spPr>
          <a:xfrm>
            <a:off x="6119825" y="1645015"/>
            <a:ext cx="3258509" cy="15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HP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조작 방법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4FB9E9-A232-8206-8661-F45B0BA153BA}"/>
              </a:ext>
            </a:extLst>
          </p:cNvPr>
          <p:cNvSpPr txBox="1"/>
          <p:nvPr/>
        </p:nvSpPr>
        <p:spPr>
          <a:xfrm>
            <a:off x="6119824" y="1176645"/>
            <a:ext cx="298073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군인 플레이어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7C7333-22F1-7850-AE2B-8AA7E7D2C808}"/>
              </a:ext>
            </a:extLst>
          </p:cNvPr>
          <p:cNvSpPr txBox="1"/>
          <p:nvPr/>
        </p:nvSpPr>
        <p:spPr>
          <a:xfrm>
            <a:off x="9402160" y="1645015"/>
            <a:ext cx="2617466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내구도 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2AD955-C7A8-1F74-8296-E4B5A391B8AA}"/>
              </a:ext>
            </a:extLst>
          </p:cNvPr>
          <p:cNvSpPr txBox="1"/>
          <p:nvPr/>
        </p:nvSpPr>
        <p:spPr>
          <a:xfrm>
            <a:off x="9402159" y="1176645"/>
            <a:ext cx="285058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적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C54426FA-E63E-AAD5-2837-A3CB29E704A4}"/>
              </a:ext>
            </a:extLst>
          </p:cNvPr>
          <p:cNvCxnSpPr>
            <a:cxnSpLocks/>
          </p:cNvCxnSpPr>
          <p:nvPr/>
        </p:nvCxnSpPr>
        <p:spPr>
          <a:xfrm flipH="1">
            <a:off x="389107" y="4304856"/>
            <a:ext cx="8640000" cy="346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FD48E77B-CFF1-A573-4AA2-33EEB236CEF9}"/>
              </a:ext>
            </a:extLst>
          </p:cNvPr>
          <p:cNvSpPr txBox="1"/>
          <p:nvPr/>
        </p:nvSpPr>
        <p:spPr>
          <a:xfrm>
            <a:off x="410252" y="4349343"/>
            <a:ext cx="3108452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상태개요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피격 판정영역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내구도 설정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5CC4813-7D34-6C97-C2FB-A25465344F50}"/>
              </a:ext>
            </a:extLst>
          </p:cNvPr>
          <p:cNvSpPr txBox="1"/>
          <p:nvPr/>
        </p:nvSpPr>
        <p:spPr>
          <a:xfrm>
            <a:off x="410252" y="388097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5B60769-652E-1FB8-9A33-A069EC4F2710}"/>
              </a:ext>
            </a:extLst>
          </p:cNvPr>
          <p:cNvSpPr txBox="1"/>
          <p:nvPr/>
        </p:nvSpPr>
        <p:spPr>
          <a:xfrm>
            <a:off x="3648406" y="4349933"/>
            <a:ext cx="3258510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9C98725-C219-58DF-A8D4-AA57E5AFE169}"/>
              </a:ext>
            </a:extLst>
          </p:cNvPr>
          <p:cNvSpPr txBox="1"/>
          <p:nvPr/>
        </p:nvSpPr>
        <p:spPr>
          <a:xfrm>
            <a:off x="3648405" y="3881563"/>
            <a:ext cx="240341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054A463-3C4E-C208-C345-37CA6DF00E7D}"/>
              </a:ext>
            </a:extLst>
          </p:cNvPr>
          <p:cNvSpPr txBox="1"/>
          <p:nvPr/>
        </p:nvSpPr>
        <p:spPr>
          <a:xfrm>
            <a:off x="6930741" y="3877052"/>
            <a:ext cx="27369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92285D2-0BF1-1261-6C00-AB6F31BC6605}"/>
              </a:ext>
            </a:extLst>
          </p:cNvPr>
          <p:cNvSpPr txBox="1"/>
          <p:nvPr/>
        </p:nvSpPr>
        <p:spPr>
          <a:xfrm>
            <a:off x="9402159" y="3587389"/>
            <a:ext cx="2617466" cy="166616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820E114-387D-87D9-22D0-D202A7129CB8}"/>
              </a:ext>
            </a:extLst>
          </p:cNvPr>
          <p:cNvSpPr txBox="1"/>
          <p:nvPr/>
        </p:nvSpPr>
        <p:spPr>
          <a:xfrm>
            <a:off x="6883091" y="4393488"/>
            <a:ext cx="3258510" cy="1891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화면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화면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225941" y="3255707"/>
            <a:ext cx="3740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5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1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5.1.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7ABE67-29FB-5AC9-8631-FDF93E519760}"/>
              </a:ext>
            </a:extLst>
          </p:cNvPr>
          <p:cNvSpPr txBox="1"/>
          <p:nvPr/>
        </p:nvSpPr>
        <p:spPr>
          <a:xfrm>
            <a:off x="388138" y="3679624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5.2.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피격 판정 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1F3844A-5331-DD76-C7AD-FA5945828A4E}"/>
              </a:ext>
            </a:extLst>
          </p:cNvPr>
          <p:cNvGrpSpPr/>
          <p:nvPr/>
        </p:nvGrpSpPr>
        <p:grpSpPr>
          <a:xfrm>
            <a:off x="2737723" y="855423"/>
            <a:ext cx="6838472" cy="1928086"/>
            <a:chOff x="2412061" y="1035423"/>
            <a:chExt cx="7158066" cy="2313861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3D20F801-176B-933D-263C-8CE1FCE35FF8}"/>
                </a:ext>
              </a:extLst>
            </p:cNvPr>
            <p:cNvSpPr/>
            <p:nvPr/>
          </p:nvSpPr>
          <p:spPr>
            <a:xfrm>
              <a:off x="2412061" y="1039724"/>
              <a:ext cx="1137652" cy="1080000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</a:t>
              </a:r>
              <a:endPara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A81C9DC-992E-017D-2BF8-0533C802CCDF}"/>
                </a:ext>
              </a:extLst>
            </p:cNvPr>
            <p:cNvCxnSpPr>
              <a:cxnSpLocks/>
              <a:stCxn id="4" idx="6"/>
              <a:endCxn id="14" idx="2"/>
            </p:cNvCxnSpPr>
            <p:nvPr/>
          </p:nvCxnSpPr>
          <p:spPr>
            <a:xfrm flipV="1">
              <a:off x="3549713" y="1575423"/>
              <a:ext cx="1086632" cy="430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AA99738E-56E7-F28A-2188-34E01EBF6259}"/>
                </a:ext>
              </a:extLst>
            </p:cNvPr>
            <p:cNvCxnSpPr>
              <a:cxnSpLocks/>
              <a:stCxn id="4" idx="5"/>
              <a:endCxn id="12" idx="2"/>
            </p:cNvCxnSpPr>
            <p:nvPr/>
          </p:nvCxnSpPr>
          <p:spPr>
            <a:xfrm>
              <a:off x="3383108" y="1961562"/>
              <a:ext cx="1253237" cy="847722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E8028B84-F131-F65C-E3F5-BD8FB4D6E263}"/>
                </a:ext>
              </a:extLst>
            </p:cNvPr>
            <p:cNvCxnSpPr>
              <a:cxnSpLocks/>
              <a:stCxn id="12" idx="6"/>
              <a:endCxn id="11" idx="2"/>
            </p:cNvCxnSpPr>
            <p:nvPr/>
          </p:nvCxnSpPr>
          <p:spPr>
            <a:xfrm>
              <a:off x="5716345" y="2809284"/>
              <a:ext cx="1391641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3D613E09-FD68-C2B6-0A6A-DC981BC46CEA}"/>
                </a:ext>
              </a:extLst>
            </p:cNvPr>
            <p:cNvSpPr/>
            <p:nvPr/>
          </p:nvSpPr>
          <p:spPr>
            <a:xfrm>
              <a:off x="7107986" y="2269284"/>
              <a:ext cx="2462141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파괴 애니메이션 출력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6556419B-B74D-D073-310D-81756F832D57}"/>
                </a:ext>
              </a:extLst>
            </p:cNvPr>
            <p:cNvSpPr/>
            <p:nvPr/>
          </p:nvSpPr>
          <p:spPr>
            <a:xfrm>
              <a:off x="4636345" y="2269284"/>
              <a:ext cx="1080000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파괴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474174F-FA0B-210A-5119-A13E4D7AA4B3}"/>
                </a:ext>
              </a:extLst>
            </p:cNvPr>
            <p:cNvSpPr/>
            <p:nvPr/>
          </p:nvSpPr>
          <p:spPr>
            <a:xfrm>
              <a:off x="4636345" y="1035423"/>
              <a:ext cx="1137652" cy="108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</a:t>
              </a:r>
              <a:r>
                <a:rPr lang="en-US" altLang="ko-KR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  <a:p>
              <a:pPr algn="ctr"/>
              <a:r>
                <a:rPr lang="ko-KR" altLang="en-US" sz="15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감소</a:t>
              </a:r>
              <a:endParaRPr lang="en-US" altLang="ko-KR" sz="15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5D4AEC-384C-88BA-F54A-DA6F20CB862A}"/>
                </a:ext>
              </a:extLst>
            </p:cNvPr>
            <p:cNvSpPr txBox="1"/>
            <p:nvPr/>
          </p:nvSpPr>
          <p:spPr>
            <a:xfrm rot="2070742">
              <a:off x="3364275" y="2009144"/>
              <a:ext cx="1399856" cy="4062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= 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74F4756-76E7-E670-F211-C73623A41041}"/>
                </a:ext>
              </a:extLst>
            </p:cNvPr>
            <p:cNvSpPr txBox="1"/>
            <p:nvPr/>
          </p:nvSpPr>
          <p:spPr>
            <a:xfrm>
              <a:off x="3549713" y="1253155"/>
              <a:ext cx="1086632" cy="4062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21E1B3B-B2CA-EC7E-791C-19587304D542}"/>
              </a:ext>
            </a:extLst>
          </p:cNvPr>
          <p:cNvSpPr txBox="1"/>
          <p:nvPr/>
        </p:nvSpPr>
        <p:spPr>
          <a:xfrm>
            <a:off x="388138" y="2776074"/>
            <a:ext cx="7202270" cy="783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전투시설은 시설 별 내구도가 존재하고 피격 시 내구도가 감소한다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파괴 판정과 동시에 파괴 애니메이션이 출력된다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2B1F448-F9AD-607D-6E01-AC9C52B8C1FC}"/>
              </a:ext>
            </a:extLst>
          </p:cNvPr>
          <p:cNvGrpSpPr/>
          <p:nvPr/>
        </p:nvGrpSpPr>
        <p:grpSpPr>
          <a:xfrm>
            <a:off x="2133403" y="4156855"/>
            <a:ext cx="1532012" cy="1928968"/>
            <a:chOff x="388138" y="854085"/>
            <a:chExt cx="1761082" cy="2371818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F30AC818-D3CB-A590-9783-E158521E1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138" y="854085"/>
              <a:ext cx="1761082" cy="2371818"/>
            </a:xfrm>
            <a:prstGeom prst="rect">
              <a:avLst/>
            </a:prstGeom>
          </p:spPr>
        </p:pic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83C96B26-6469-D0BE-EB86-3EC0ABA05DBF}"/>
                </a:ext>
              </a:extLst>
            </p:cNvPr>
            <p:cNvSpPr/>
            <p:nvPr/>
          </p:nvSpPr>
          <p:spPr>
            <a:xfrm>
              <a:off x="388138" y="854085"/>
              <a:ext cx="1761082" cy="2371818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5D03990-0594-7583-75BC-72514C19780F}"/>
              </a:ext>
            </a:extLst>
          </p:cNvPr>
          <p:cNvGrpSpPr/>
          <p:nvPr/>
        </p:nvGrpSpPr>
        <p:grpSpPr>
          <a:xfrm>
            <a:off x="6457646" y="4198677"/>
            <a:ext cx="2265524" cy="1887146"/>
            <a:chOff x="3858409" y="864683"/>
            <a:chExt cx="2542354" cy="2371818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C4B1FFB1-316A-BFEC-EFD0-93187A29E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8409" y="864683"/>
              <a:ext cx="2542354" cy="2361220"/>
            </a:xfrm>
            <a:prstGeom prst="rect">
              <a:avLst/>
            </a:prstGeom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DE7A5087-D34E-48C6-C7DA-641B0DF703A3}"/>
                </a:ext>
              </a:extLst>
            </p:cNvPr>
            <p:cNvSpPr/>
            <p:nvPr/>
          </p:nvSpPr>
          <p:spPr>
            <a:xfrm>
              <a:off x="3869589" y="864683"/>
              <a:ext cx="2531173" cy="2371818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1754D4D-9895-8D1A-F9FD-FCABECE9E988}"/>
              </a:ext>
            </a:extLst>
          </p:cNvPr>
          <p:cNvSpPr txBox="1"/>
          <p:nvPr/>
        </p:nvSpPr>
        <p:spPr>
          <a:xfrm>
            <a:off x="410829" y="6320622"/>
            <a:ext cx="9754102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1px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이라도 충돌하면 피격 판정이 성립한다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1BAA910-4DF8-7A7F-46D1-58F479576119}"/>
              </a:ext>
            </a:extLst>
          </p:cNvPr>
          <p:cNvCxnSpPr>
            <a:cxnSpLocks/>
            <a:stCxn id="29" idx="3"/>
            <a:endCxn id="37" idx="1"/>
          </p:cNvCxnSpPr>
          <p:nvPr/>
        </p:nvCxnSpPr>
        <p:spPr>
          <a:xfrm flipV="1">
            <a:off x="3665415" y="4740577"/>
            <a:ext cx="241241" cy="38076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BBEAD9F-1F5D-89A9-5E2A-7091BBEB2BEC}"/>
              </a:ext>
            </a:extLst>
          </p:cNvPr>
          <p:cNvSpPr txBox="1"/>
          <p:nvPr/>
        </p:nvSpPr>
        <p:spPr>
          <a:xfrm>
            <a:off x="3906656" y="4171612"/>
            <a:ext cx="1384741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2.0M 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3.0M 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2.0M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ACFECF10-A505-0509-0ED4-BC0450C52453}"/>
              </a:ext>
            </a:extLst>
          </p:cNvPr>
          <p:cNvCxnSpPr>
            <a:cxnSpLocks/>
            <a:stCxn id="33" idx="3"/>
            <a:endCxn id="47" idx="1"/>
          </p:cNvCxnSpPr>
          <p:nvPr/>
        </p:nvCxnSpPr>
        <p:spPr>
          <a:xfrm flipV="1">
            <a:off x="8723169" y="4775021"/>
            <a:ext cx="277960" cy="36722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4C9F0499-5AEE-48B3-E8FC-E9CC8EA67BF5}"/>
              </a:ext>
            </a:extLst>
          </p:cNvPr>
          <p:cNvSpPr txBox="1"/>
          <p:nvPr/>
        </p:nvSpPr>
        <p:spPr>
          <a:xfrm>
            <a:off x="9001129" y="4198677"/>
            <a:ext cx="1424467" cy="11526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Width: 4.0M 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Height: 2.0M</a:t>
            </a:r>
          </a:p>
          <a:p>
            <a:pPr>
              <a:lnSpc>
                <a:spcPct val="150000"/>
              </a:lnSpc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Depth: 4.0M</a:t>
            </a:r>
          </a:p>
        </p:txBody>
      </p:sp>
    </p:spTree>
    <p:extLst>
      <p:ext uri="{BB962C8B-B14F-4D97-AF65-F5344CB8AC3E}">
        <p14:creationId xmlns:p14="http://schemas.microsoft.com/office/powerpoint/2010/main" val="135645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5.3.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내구도 설정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CB4381-6DBE-3C09-0331-EB7C2D954407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전투시설 적 설정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76C1584-AD72-4304-9735-81F9AE9CE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810014"/>
              </p:ext>
            </p:extLst>
          </p:nvPr>
        </p:nvGraphicFramePr>
        <p:xfrm>
          <a:off x="695999" y="4545447"/>
          <a:ext cx="10800001" cy="2133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7745">
                  <a:extLst>
                    <a:ext uri="{9D8B030D-6E8A-4147-A177-3AD203B41FA5}">
                      <a16:colId xmlns:a16="http://schemas.microsoft.com/office/drawing/2014/main" val="3749204965"/>
                    </a:ext>
                  </a:extLst>
                </a:gridCol>
                <a:gridCol w="4386128">
                  <a:extLst>
                    <a:ext uri="{9D8B030D-6E8A-4147-A177-3AD203B41FA5}">
                      <a16:colId xmlns:a16="http://schemas.microsoft.com/office/drawing/2014/main" val="3438843664"/>
                    </a:ext>
                  </a:extLst>
                </a:gridCol>
                <a:gridCol w="4386128">
                  <a:extLst>
                    <a:ext uri="{9D8B030D-6E8A-4147-A177-3AD203B41FA5}">
                      <a16:colId xmlns:a16="http://schemas.microsoft.com/office/drawing/2014/main" val="4071860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  <a:latin typeface="Abadi" panose="020B0604020202020204" pitchFamily="34" charset="0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대공포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381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내구도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150 + </a:t>
                      </a:r>
                      <a:r>
                        <a:rPr lang="en-US" altLang="ko-KR" sz="1800" kern="1200" spc="-15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50(</a:t>
                      </a:r>
                      <a:r>
                        <a:rPr lang="ko-KR" altLang="en-US" sz="1800" kern="1200" spc="-15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보호막</a:t>
                      </a:r>
                      <a:r>
                        <a:rPr lang="en-US" altLang="ko-KR" sz="1800" kern="1200" spc="-15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highlight>
                            <a:srgbClr val="BFDDF8"/>
                          </a:highlight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8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27979"/>
                  </a:ext>
                </a:extLst>
              </a:tr>
              <a:tr h="3478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기본 공격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데미지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 당 데미지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33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특수능력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내구도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 경우 폭발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원형으로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20M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범위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7373"/>
                  </a:ext>
                </a:extLst>
              </a:tr>
              <a:tr h="396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Abadi" panose="020B0604020202020204" pitchFamily="34" charset="0"/>
                          <a:ea typeface="+mj-ea"/>
                        </a:rPr>
                        <a:t>최대 이동 속도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863918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133805-EDE4-F392-7EC6-35CFD438F2A2}"/>
              </a:ext>
            </a:extLst>
          </p:cNvPr>
          <p:cNvSpPr txBox="1"/>
          <p:nvPr/>
        </p:nvSpPr>
        <p:spPr>
          <a:xfrm>
            <a:off x="388138" y="858978"/>
            <a:ext cx="11552532" cy="32855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적 전투시설은 각각 기본 스테이터스가 다르다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각 전투시설은 내구도가 따로 존재한다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벙커는 보호막을 갖고 있으며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보호막부터 소진된다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벙커는 초당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발씩 발사하며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발 모두 피격 시 데미지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을 받는다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벙커는 움직이지 않는 고정형 육지 전투시설이다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대공포는 고정형이고 플레이어를 공격하지 않는다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뒤에서 헬기로 지원오는 아군을 요격한다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ts val="1800"/>
              </a:lnSpc>
              <a:spcAft>
                <a:spcPts val="1500"/>
              </a:spcAft>
              <a:buFont typeface="맑은 고딕" panose="020B0503020000020004" pitchFamily="50" charset="-127"/>
              <a:buChar char="－"/>
            </a:pP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대공포는 내구도가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초 뒤 폭발한다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974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230221" y="3255707"/>
            <a:ext cx="1731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6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81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6.1. 1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25F075-9077-0D0C-995C-600846334566}"/>
              </a:ext>
            </a:extLst>
          </p:cNvPr>
          <p:cNvSpPr txBox="1"/>
          <p:nvPr/>
        </p:nvSpPr>
        <p:spPr>
          <a:xfrm>
            <a:off x="388138" y="913325"/>
            <a:ext cx="112416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황무지가 배경이다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게임에서 </a:t>
            </a:r>
            <a:r>
              <a:rPr lang="ko-KR" altLang="en-US" sz="1600" b="1" spc="-150">
                <a:solidFill>
                  <a:schemeClr val="accent1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비가 오는 경우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맵 곳곳에 웅덩이가 존재하고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비가 오지 않는 경우는 웅덩이가 존재 하지 않는다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거점지로 향하는 경로에는 선인장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야자수 등의 지형지물들이 존재한다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전투 지역의 분위기를 내기 위해 곳곳에 사용하지 않고 높은 건물들이 다수 배치되어 있다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헬기와 고층 건물들과는 충돌이 일어날 수 있다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CB8B87-3853-1000-C6A9-157FAC9A4600}"/>
              </a:ext>
            </a:extLst>
          </p:cNvPr>
          <p:cNvSpPr txBox="1"/>
          <p:nvPr/>
        </p:nvSpPr>
        <p:spPr>
          <a:xfrm>
            <a:off x="388138" y="2975801"/>
            <a:ext cx="11552532" cy="2333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적 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60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기를 처치하고 거점 지역을 점령하면 시네마틱 카메라로 애니메이션 연출 후 다음 스테이지로 전환</a:t>
            </a:r>
            <a:endParaRPr lang="en-US" altLang="ko-KR" sz="16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거점 지역은 맵 공중에 불투명한 사각형 테두리로 표시</a:t>
            </a:r>
            <a:endParaRPr lang="en-US" altLang="ko-KR" sz="16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시작 이후 플레이어가 거점지로 향하는 경로 곳곳에서 매복되어 있던 적 기체가 등장한다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이동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속도가 높은 헬기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(10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 매복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lvl="1">
              <a:lnSpc>
                <a:spcPts val="700"/>
              </a:lnSpc>
            </a:pPr>
            <a:endParaRPr lang="en-US" altLang="ko-KR" sz="12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매복되어있는 적과 전투 중에 거점지로 부터 플레이어를 향해 적 기체가 계속 등장한다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무조건 방어형 기체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전열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공격형 기체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후열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조합과  스피드형 기체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전열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 공격형 기체 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후열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조합으로 등장</a:t>
            </a:r>
            <a:endParaRPr lang="en-US" altLang="ko-KR" sz="1200" spc="-15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D08CB3-3228-244A-EECB-3F817A05C420}"/>
              </a:ext>
            </a:extLst>
          </p:cNvPr>
          <p:cNvSpPr txBox="1"/>
          <p:nvPr/>
        </p:nvSpPr>
        <p:spPr>
          <a:xfrm>
            <a:off x="388138" y="24708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6.2. 1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37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B33121-42C3-403E-D6F2-6C6D743CEF44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40934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스테이지</a:t>
                </a:r>
                <a:r>
                  <a:rPr lang="en-US" altLang="ko-KR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황무지 지형 </a:t>
                </a:r>
                <a:endPara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50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𝑘𝑚</m:t>
                        </m:r>
                      </m:e>
                      <m:sup>
                        <m:r>
                          <a:rPr lang="en-US" altLang="ko-KR" i="1" smtClean="0">
                            <a:latin typeface="Cambria Math" panose="02040503050406030204" pitchFamily="18" charset="0"/>
                            <a:ea typeface="나눔스퀘어 Bold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크기</a:t>
                </a:r>
                <a:endPara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비가 내리는 경우 비로 인한 웅덩이가 존재</a:t>
                </a:r>
                <a:br>
                  <a:rPr lang="en-US" altLang="ko-KR">
                    <a:latin typeface="맑은 고딕" panose="020B0503020000020004" pitchFamily="50" charset="-127"/>
                    <a:ea typeface="맑은 고딕" panose="020B0503020000020004" pitchFamily="50" charset="-127"/>
                  </a:rPr>
                </a:br>
                <a:r>
                  <a:rPr lang="en-US" altLang="ko-KR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비쥬얼적으로만 보여준다</a:t>
                </a:r>
                <a:r>
                  <a:rPr lang="en-US" altLang="ko-KR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.)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높은 건물들이 다수 배치</a:t>
                </a:r>
                <a:endPara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나무와 같은 환경 오브젝트들은 맵 가장자리에 배치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여러개의 오브젝트들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플레이어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헬기 기체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 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미사일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기체당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 dirty="0" err="1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폐건물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등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적 기체 총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60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endParaRPr lang="en-US" altLang="ko-KR" sz="160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고층 건물 존재 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(etc: </a:t>
                </a:r>
                <a:r>
                  <a:rPr lang="ko-KR" altLang="en-US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마천루</a:t>
                </a:r>
                <a:r>
                  <a:rPr lang="en-US" altLang="ko-KR" sz="160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  <a:endParaRPr lang="en-US" altLang="ko-KR" sz="1600" dirty="0">
                  <a:solidFill>
                    <a:prstClr val="black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AB33121-42C3-403E-D6F2-6C6D743CEF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4093428"/>
              </a:xfrm>
              <a:prstGeom prst="rect">
                <a:avLst/>
              </a:prstGeom>
              <a:blipFill>
                <a:blip r:embed="rId3"/>
                <a:stretch>
                  <a:fillRect l="-816" t="-894" r="-932" b="-10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6.3. 1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8D63DB9-BB18-C0C4-392F-C0EB8DDA3F48}"/>
              </a:ext>
            </a:extLst>
          </p:cNvPr>
          <p:cNvGrpSpPr/>
          <p:nvPr/>
        </p:nvGrpSpPr>
        <p:grpSpPr>
          <a:xfrm>
            <a:off x="369544" y="1041491"/>
            <a:ext cx="6105296" cy="4098931"/>
            <a:chOff x="776177" y="1839081"/>
            <a:chExt cx="6105296" cy="4098931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E0B982F-A238-1C1B-30FD-082EA924D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6177" y="1839081"/>
              <a:ext cx="6105296" cy="4062340"/>
            </a:xfrm>
            <a:prstGeom prst="rect">
              <a:avLst/>
            </a:prstGeom>
          </p:spPr>
        </p:pic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8907190-4104-CE10-D01A-1AD179B67385}"/>
                </a:ext>
              </a:extLst>
            </p:cNvPr>
            <p:cNvSpPr/>
            <p:nvPr/>
          </p:nvSpPr>
          <p:spPr>
            <a:xfrm rot="20018767">
              <a:off x="1702385" y="1950269"/>
              <a:ext cx="1279010" cy="767838"/>
            </a:xfrm>
            <a:prstGeom prst="ellipse">
              <a:avLst/>
            </a:prstGeom>
            <a:solidFill>
              <a:srgbClr val="FF5050">
                <a:alpha val="15686"/>
              </a:srgbClr>
            </a:solidFill>
            <a:ln w="38100">
              <a:solidFill>
                <a:srgbClr val="FF5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C631827B-A87D-46AB-A115-B5368D96DF9C}"/>
                </a:ext>
              </a:extLst>
            </p:cNvPr>
            <p:cNvSpPr/>
            <p:nvPr/>
          </p:nvSpPr>
          <p:spPr>
            <a:xfrm rot="18627461">
              <a:off x="5379156" y="4914587"/>
              <a:ext cx="1279011" cy="767839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15686"/>
              </a:schemeClr>
            </a:solidFill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리스폰</a:t>
              </a:r>
              <a:r>
                <a: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지역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49F8BD4-5078-FB96-3431-71FCA1A1D57C}"/>
                </a:ext>
              </a:extLst>
            </p:cNvPr>
            <p:cNvSpPr txBox="1"/>
            <p:nvPr/>
          </p:nvSpPr>
          <p:spPr>
            <a:xfrm rot="19900838">
              <a:off x="1684397" y="2130330"/>
              <a:ext cx="13149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dirty="0">
                  <a:solidFill>
                    <a:prstClr val="white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거점 지역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8852A0D-4245-33F9-F5C9-009AFBBBF6D0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8C10310-3063-6905-7A3D-38FDB32DAEE2}"/>
              </a:ext>
            </a:extLst>
          </p:cNvPr>
          <p:cNvSpPr/>
          <p:nvPr/>
        </p:nvSpPr>
        <p:spPr>
          <a:xfrm>
            <a:off x="8559337" y="3567206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</p:spTree>
    <p:extLst>
      <p:ext uri="{BB962C8B-B14F-4D97-AF65-F5344CB8AC3E}">
        <p14:creationId xmlns:p14="http://schemas.microsoft.com/office/powerpoint/2010/main" val="4583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6.4. 2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지형 컨셉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648969-A495-6EAA-5C30-2689EDBEFA12}"/>
              </a:ext>
            </a:extLst>
          </p:cNvPr>
          <p:cNvSpPr txBox="1"/>
          <p:nvPr/>
        </p:nvSpPr>
        <p:spPr>
          <a:xfrm>
            <a:off x="388138" y="2795287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6.5. 2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39F4B-BD69-B6DD-9AE6-25A9EC17E5B7}"/>
              </a:ext>
            </a:extLst>
          </p:cNvPr>
          <p:cNvSpPr txBox="1"/>
          <p:nvPr/>
        </p:nvSpPr>
        <p:spPr>
          <a:xfrm>
            <a:off x="388138" y="952624"/>
            <a:ext cx="11241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배경은 숨겨진 비밀기지 내부이며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컨테이너 같은 건물들이 즐비해있다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곳곳에 경비원이 배치되어 있고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피해 몸을 숨길 수 있는 구역이 존재한다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지하에 있는 비밀기지로 웅덩이가 존재할 수 있다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CF9DEE-37E5-8CA4-3ACB-9F56D04B9A7D}"/>
              </a:ext>
            </a:extLst>
          </p:cNvPr>
          <p:cNvSpPr txBox="1"/>
          <p:nvPr/>
        </p:nvSpPr>
        <p:spPr>
          <a:xfrm>
            <a:off x="388138" y="3512150"/>
            <a:ext cx="11552532" cy="225215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경비원에게 발각 시 쫓기게 되며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경비원을 사살할 경우 다른 경비원들이 소리를 듣고 쫓아오게 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각각의 배치된 경비원은 정해진 구역에서만 순찰을 돈다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ts val="15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쫓기게 되는 경우 경비원의 시야 범위를 벗어나있는 상태에서 일정 시간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(10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지나면 다시 자신의 구역으로 돌아간다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700"/>
              </a:lnSpc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쫓기는 경우 경비원은 사격하며 플레이어를 쫓는다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2500"/>
              </a:lnSpc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경비원이 사격한 탄환은 무조건 플레이어가 맞지는 않는다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(</a:t>
            </a: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주로 플레이어의 몸통을 향해 사격함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대공포는 플레이어를 공격하지 않으나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아군의 후방지원의 진입을 위해 파괴해야 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ts val="0"/>
              </a:lnSpc>
              <a:buFontTx/>
              <a:buChar char="–"/>
            </a:pPr>
            <a:r>
              <a:rPr lang="ko-KR" altLang="en-US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대공포를 파괴하지 않을 경우 후방 지원이 실패해 스토리가 진행되지 않는다</a:t>
            </a:r>
            <a:r>
              <a:rPr lang="en-US" altLang="ko-KR" sz="12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3822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6.6. 2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배치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/>
              <p:nvPr/>
            </p:nvSpPr>
            <p:spPr>
              <a:xfrm>
                <a:off x="6668803" y="1539436"/>
                <a:ext cx="5231726" cy="27392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2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스테이지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: 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폐건물이 많은 평지 지형 </a:t>
                </a:r>
                <a:endParaRPr lang="en-US" altLang="ko-KR" i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5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 panose="020B0503020000020004" pitchFamily="50" charset="-127"/>
                      </a:rPr>
                      <m:t>𝑘</m:t>
                    </m:r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𝑚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의 크기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약 </a:t>
                </a:r>
                <a:r>
                  <a:rPr lang="en-US" altLang="ko-KR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500</a:t>
                </a:r>
                <a:r>
                  <a:rPr lang="ko-KR" altLang="en-US" dirty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개의 오브젝트들이 존재</a:t>
                </a:r>
                <a:endPara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군인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최대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총알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장전 시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),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수류탄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인원 당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개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장애물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나무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 dirty="0" err="1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폐건물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등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  <a:p>
                <a:pPr marL="342900" indent="342900">
                  <a:buFont typeface="나눔스퀘어 Bold" panose="020B0600000101010101" pitchFamily="50" charset="-127"/>
                  <a:buChar char="‐"/>
                  <a:defRPr/>
                </a:pP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적 전투시설 총 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60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기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벙커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, </a:t>
                </a:r>
                <a:r>
                  <a:rPr lang="ko-KR" altLang="en-US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대공포</a:t>
                </a:r>
                <a:r>
                  <a:rPr lang="en-US" altLang="ko-KR" sz="1600" dirty="0">
                    <a:solidFill>
                      <a:prstClr val="black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C855DF-A8F5-B960-CC19-6CB80EF078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8803" y="1539436"/>
                <a:ext cx="5231726" cy="2739211"/>
              </a:xfrm>
              <a:prstGeom prst="rect">
                <a:avLst/>
              </a:prstGeom>
              <a:blipFill>
                <a:blip r:embed="rId3"/>
                <a:stretch>
                  <a:fillRect l="-816" t="-1336" b="-200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56EA796-1349-F0AF-5F5A-4C193470F7C4}"/>
              </a:ext>
            </a:extLst>
          </p:cNvPr>
          <p:cNvSpPr/>
          <p:nvPr/>
        </p:nvSpPr>
        <p:spPr>
          <a:xfrm>
            <a:off x="8919337" y="1061968"/>
            <a:ext cx="72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6CED6D7-42EF-20ED-5645-9B09DA6BD3DD}"/>
              </a:ext>
            </a:extLst>
          </p:cNvPr>
          <p:cNvSpPr/>
          <p:nvPr/>
        </p:nvSpPr>
        <p:spPr>
          <a:xfrm>
            <a:off x="8559337" y="2403404"/>
            <a:ext cx="1440000" cy="39600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D25C3F-5DF5-E187-BE84-014958112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544" y="1041491"/>
            <a:ext cx="6105296" cy="406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48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9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7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661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화면 구성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8F91FE0-F6C0-0335-8379-6ACA3FECF85C}"/>
              </a:ext>
            </a:extLst>
          </p:cNvPr>
          <p:cNvGrpSpPr/>
          <p:nvPr/>
        </p:nvGrpSpPr>
        <p:grpSpPr>
          <a:xfrm>
            <a:off x="2157424" y="854376"/>
            <a:ext cx="7999070" cy="3624694"/>
            <a:chOff x="2155598" y="1156325"/>
            <a:chExt cx="7999070" cy="362469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8F0E879-DD52-B164-D121-053753B16B6B}"/>
                </a:ext>
              </a:extLst>
            </p:cNvPr>
            <p:cNvGrpSpPr/>
            <p:nvPr/>
          </p:nvGrpSpPr>
          <p:grpSpPr>
            <a:xfrm>
              <a:off x="2155598" y="1156325"/>
              <a:ext cx="7999070" cy="3624694"/>
              <a:chOff x="2155598" y="1156325"/>
              <a:chExt cx="7999070" cy="3624694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ABF286DD-8702-4455-BCF9-8B11DA042B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5598" y="1156325"/>
                <a:ext cx="7999070" cy="3624694"/>
              </a:xfrm>
              <a:prstGeom prst="rect">
                <a:avLst/>
              </a:prstGeom>
            </p:spPr>
          </p:pic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D46909D6-1741-61FE-97BC-CC5DC9BF0F17}"/>
                  </a:ext>
                </a:extLst>
              </p:cNvPr>
              <p:cNvSpPr/>
              <p:nvPr/>
            </p:nvSpPr>
            <p:spPr>
              <a:xfrm>
                <a:off x="9011920" y="1267382"/>
                <a:ext cx="1024482" cy="1004805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67CDCD15-C31B-F1BA-A8AF-E1091B82D7F0}"/>
                  </a:ext>
                </a:extLst>
              </p:cNvPr>
              <p:cNvSpPr/>
              <p:nvPr/>
            </p:nvSpPr>
            <p:spPr>
              <a:xfrm>
                <a:off x="4922520" y="1193271"/>
                <a:ext cx="2346960" cy="282614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prstDash val="dash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F1EF0EE-9BEE-C72D-477D-387D55EA7517}"/>
                </a:ext>
              </a:extLst>
            </p:cNvPr>
            <p:cNvSpPr/>
            <p:nvPr/>
          </p:nvSpPr>
          <p:spPr>
            <a:xfrm>
              <a:off x="2155598" y="1156325"/>
              <a:ext cx="1144226" cy="1091954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F10E3F0-AD47-294D-C9A5-F3CD9062CF61}"/>
                </a:ext>
              </a:extLst>
            </p:cNvPr>
            <p:cNvSpPr/>
            <p:nvPr/>
          </p:nvSpPr>
          <p:spPr>
            <a:xfrm>
              <a:off x="8824404" y="4057095"/>
              <a:ext cx="1329529" cy="723924"/>
            </a:xfrm>
            <a:prstGeom prst="rect">
              <a:avLst/>
            </a:prstGeom>
            <a:noFill/>
            <a:ln w="28575">
              <a:solidFill>
                <a:srgbClr val="20BBFF"/>
              </a:solidFill>
              <a:prstDash val="sysDash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24809CF-9122-3B1E-7DF2-B398F69C1817}"/>
              </a:ext>
            </a:extLst>
          </p:cNvPr>
          <p:cNvCxnSpPr>
            <a:cxnSpLocks/>
            <a:stCxn id="8" idx="0"/>
            <a:endCxn id="59" idx="1"/>
          </p:cNvCxnSpPr>
          <p:nvPr/>
        </p:nvCxnSpPr>
        <p:spPr>
          <a:xfrm rot="5400000" flipH="1" flipV="1">
            <a:off x="8256258" y="-1523968"/>
            <a:ext cx="256858" cy="4573723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AC402A3-595A-7266-A079-F747867C7D03}"/>
              </a:ext>
            </a:extLst>
          </p:cNvPr>
          <p:cNvCxnSpPr>
            <a:cxnSpLocks/>
            <a:stCxn id="7" idx="6"/>
            <a:endCxn id="48" idx="1"/>
          </p:cNvCxnSpPr>
          <p:nvPr/>
        </p:nvCxnSpPr>
        <p:spPr>
          <a:xfrm>
            <a:off x="10038228" y="1467836"/>
            <a:ext cx="633321" cy="403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C16E30D-92E7-3C68-034E-81B40AB95AE1}"/>
              </a:ext>
            </a:extLst>
          </p:cNvPr>
          <p:cNvCxnSpPr>
            <a:cxnSpLocks/>
            <a:stCxn id="9" idx="3"/>
            <a:endCxn id="49" idx="1"/>
          </p:cNvCxnSpPr>
          <p:nvPr/>
        </p:nvCxnSpPr>
        <p:spPr>
          <a:xfrm flipV="1">
            <a:off x="10155759" y="3358781"/>
            <a:ext cx="515790" cy="75832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2DF230A-BA11-9EED-00C7-033F9EA8CF97}"/>
              </a:ext>
            </a:extLst>
          </p:cNvPr>
          <p:cNvCxnSpPr>
            <a:cxnSpLocks/>
            <a:stCxn id="2" idx="1"/>
            <a:endCxn id="34" idx="3"/>
          </p:cNvCxnSpPr>
          <p:nvPr/>
        </p:nvCxnSpPr>
        <p:spPr>
          <a:xfrm flipH="1">
            <a:off x="1642369" y="1400353"/>
            <a:ext cx="515055" cy="49538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E1FA4B1-FB58-42AB-F1F2-C1923FEC30D6}"/>
              </a:ext>
            </a:extLst>
          </p:cNvPr>
          <p:cNvSpPr/>
          <p:nvPr/>
        </p:nvSpPr>
        <p:spPr>
          <a:xfrm>
            <a:off x="1272737" y="1753698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404C785-205D-418B-549B-F1A92AC5CA50}"/>
              </a:ext>
            </a:extLst>
          </p:cNvPr>
          <p:cNvSpPr/>
          <p:nvPr/>
        </p:nvSpPr>
        <p:spPr>
          <a:xfrm>
            <a:off x="10671549" y="132983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E95ED58-ECF9-B110-6615-9130ACB6F33F}"/>
              </a:ext>
            </a:extLst>
          </p:cNvPr>
          <p:cNvSpPr/>
          <p:nvPr/>
        </p:nvSpPr>
        <p:spPr>
          <a:xfrm>
            <a:off x="10671549" y="3216739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55" name="표 6">
            <a:extLst>
              <a:ext uri="{FF2B5EF4-FFF2-40B4-BE49-F238E27FC236}">
                <a16:creationId xmlns:a16="http://schemas.microsoft.com/office/drawing/2014/main" id="{1D94B82B-4624-21F1-28E4-582A5D881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0262885"/>
              </p:ext>
            </p:extLst>
          </p:nvPr>
        </p:nvGraphicFramePr>
        <p:xfrm>
          <a:off x="388138" y="4594888"/>
          <a:ext cx="11118652" cy="178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4412202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1393794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88206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UI_MiniMap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플레이 화면 작은 게임 지도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(-700, 100)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UI_ProcessBar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플레이 화면 진행율 표시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반투명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UI_Dameged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플레이 화면 현재 손상도 표시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(700, 100)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UI_MyStatus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플레이 화면 플레이어 속성 표시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네온 효과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(700, 900)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59" name="직사각형 58">
            <a:extLst>
              <a:ext uri="{FF2B5EF4-FFF2-40B4-BE49-F238E27FC236}">
                <a16:creationId xmlns:a16="http://schemas.microsoft.com/office/drawing/2014/main" id="{3110844D-428C-1074-75C9-D11DB0C92D38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00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999385" y="3255707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30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7B1AE8-C949-24CF-EEDB-17597EAEB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269" y="858978"/>
            <a:ext cx="6656832" cy="3580700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7469987-135E-3F0F-D053-0ABBCAB2D9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9609893"/>
              </p:ext>
            </p:extLst>
          </p:nvPr>
        </p:nvGraphicFramePr>
        <p:xfrm>
          <a:off x="388138" y="4963264"/>
          <a:ext cx="11118652" cy="142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4412202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1393794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882066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Login_BG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화면 배경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Login_Input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입력창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회색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(-500, 400)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Login_GI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로그인 화면 게임 이미지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(300, 400)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1B87E7FE-4CCB-21C1-E709-A7082CFB89EC}"/>
              </a:ext>
            </a:extLst>
          </p:cNvPr>
          <p:cNvSpPr/>
          <p:nvPr/>
        </p:nvSpPr>
        <p:spPr>
          <a:xfrm>
            <a:off x="3986073" y="858978"/>
            <a:ext cx="4924028" cy="3580700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2D3A0B-9E98-7666-9DE3-B952561D01C8}"/>
              </a:ext>
            </a:extLst>
          </p:cNvPr>
          <p:cNvSpPr/>
          <p:nvPr/>
        </p:nvSpPr>
        <p:spPr>
          <a:xfrm>
            <a:off x="2388093" y="1780955"/>
            <a:ext cx="1464816" cy="63377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4264C1E-0913-4561-5EB9-920FCFA4D93F}"/>
              </a:ext>
            </a:extLst>
          </p:cNvPr>
          <p:cNvSpPr/>
          <p:nvPr/>
        </p:nvSpPr>
        <p:spPr>
          <a:xfrm>
            <a:off x="2253269" y="763480"/>
            <a:ext cx="6809232" cy="3755254"/>
          </a:xfrm>
          <a:prstGeom prst="rect">
            <a:avLst/>
          </a:prstGeom>
          <a:noFill/>
          <a:ln w="57150"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CEFE3A8-8D37-3ACC-9A38-94F103692E8C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1505520" y="2641107"/>
            <a:ext cx="747749" cy="26249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D97295-F59C-B765-B954-1B0F2754E0F5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2A695C-C15E-DEDF-0B3A-239419CA99A8}"/>
              </a:ext>
            </a:extLst>
          </p:cNvPr>
          <p:cNvSpPr/>
          <p:nvPr/>
        </p:nvSpPr>
        <p:spPr>
          <a:xfrm>
            <a:off x="1135888" y="1979871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07ED59A-D095-DE6E-8046-6D691ECB8F20}"/>
              </a:ext>
            </a:extLst>
          </p:cNvPr>
          <p:cNvCxnSpPr>
            <a:cxnSpLocks/>
            <a:stCxn id="7" idx="1"/>
            <a:endCxn id="17" idx="3"/>
          </p:cNvCxnSpPr>
          <p:nvPr/>
        </p:nvCxnSpPr>
        <p:spPr>
          <a:xfrm flipH="1">
            <a:off x="1505520" y="2097841"/>
            <a:ext cx="882573" cy="240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BB45411-C53B-5049-664A-377A44563D0F}"/>
              </a:ext>
            </a:extLst>
          </p:cNvPr>
          <p:cNvSpPr/>
          <p:nvPr/>
        </p:nvSpPr>
        <p:spPr>
          <a:xfrm>
            <a:off x="9657850" y="1780955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3F0C51F-84EC-8608-5B6A-C7072199BCC4}"/>
              </a:ext>
            </a:extLst>
          </p:cNvPr>
          <p:cNvCxnSpPr>
            <a:cxnSpLocks/>
            <a:stCxn id="3" idx="3"/>
            <a:endCxn id="21" idx="1"/>
          </p:cNvCxnSpPr>
          <p:nvPr/>
        </p:nvCxnSpPr>
        <p:spPr>
          <a:xfrm flipV="1">
            <a:off x="8910101" y="1922997"/>
            <a:ext cx="747749" cy="7263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21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1A79F7-F6B8-77C6-06C8-A53F391C1F95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DBF277E-9453-3471-F24A-A7482EF4E399}"/>
              </a:ext>
            </a:extLst>
          </p:cNvPr>
          <p:cNvGrpSpPr/>
          <p:nvPr/>
        </p:nvGrpSpPr>
        <p:grpSpPr>
          <a:xfrm>
            <a:off x="2797056" y="776505"/>
            <a:ext cx="6719806" cy="3517714"/>
            <a:chOff x="1652706" y="858978"/>
            <a:chExt cx="8885088" cy="460078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4320B0A-6BF4-ACA9-177B-29289B9CCAE4}"/>
                </a:ext>
              </a:extLst>
            </p:cNvPr>
            <p:cNvSpPr/>
            <p:nvPr/>
          </p:nvSpPr>
          <p:spPr>
            <a:xfrm>
              <a:off x="1785891" y="952624"/>
              <a:ext cx="8620218" cy="434118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13C2C73-8F44-6EF3-89F5-6342D447CCFC}"/>
                </a:ext>
              </a:extLst>
            </p:cNvPr>
            <p:cNvSpPr/>
            <p:nvPr/>
          </p:nvSpPr>
          <p:spPr>
            <a:xfrm>
              <a:off x="1785891" y="2093404"/>
              <a:ext cx="8620218" cy="2059619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0EDD5D3-5997-3041-00FC-95C3546544AE}"/>
                </a:ext>
              </a:extLst>
            </p:cNvPr>
            <p:cNvSpPr/>
            <p:nvPr/>
          </p:nvSpPr>
          <p:spPr>
            <a:xfrm>
              <a:off x="5141650" y="2093403"/>
              <a:ext cx="1908699" cy="2059619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3775767-68B2-21C7-1C33-FA5A960D9E92}"/>
                </a:ext>
              </a:extLst>
            </p:cNvPr>
            <p:cNvSpPr/>
            <p:nvPr/>
          </p:nvSpPr>
          <p:spPr>
            <a:xfrm>
              <a:off x="6897950" y="1040044"/>
              <a:ext cx="3435658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3119715-E6EE-E2A1-DB0F-D07423F864BF}"/>
                </a:ext>
              </a:extLst>
            </p:cNvPr>
            <p:cNvSpPr/>
            <p:nvPr/>
          </p:nvSpPr>
          <p:spPr>
            <a:xfrm>
              <a:off x="5388746" y="1040044"/>
              <a:ext cx="1216240" cy="409316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46770E1-AB75-BBB2-D8C1-756077BCCD24}"/>
                </a:ext>
              </a:extLst>
            </p:cNvPr>
            <p:cNvSpPr/>
            <p:nvPr/>
          </p:nvSpPr>
          <p:spPr>
            <a:xfrm>
              <a:off x="1652706" y="858978"/>
              <a:ext cx="8885088" cy="4600789"/>
            </a:xfrm>
            <a:prstGeom prst="rect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A7E0E30-4355-F521-130B-889BCB0412F7}"/>
                </a:ext>
              </a:extLst>
            </p:cNvPr>
            <p:cNvSpPr/>
            <p:nvPr/>
          </p:nvSpPr>
          <p:spPr>
            <a:xfrm>
              <a:off x="1785890" y="2093401"/>
              <a:ext cx="8620218" cy="2059619"/>
            </a:xfrm>
            <a:prstGeom prst="rect">
              <a:avLst/>
            </a:prstGeom>
            <a:noFill/>
            <a:ln w="381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14" name="표 6">
            <a:extLst>
              <a:ext uri="{FF2B5EF4-FFF2-40B4-BE49-F238E27FC236}">
                <a16:creationId xmlns:a16="http://schemas.microsoft.com/office/drawing/2014/main" id="{72C8394F-0578-3A2C-C9B8-9AC447846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159069"/>
              </p:ext>
            </p:extLst>
          </p:nvPr>
        </p:nvGraphicFramePr>
        <p:xfrm>
          <a:off x="536674" y="4358937"/>
          <a:ext cx="11118652" cy="236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Lobi_BG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 화면 배경 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창에 덮어씌움 반투명 흰색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Lobi_GB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(300, 50)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Lobi_UI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간단한 유저 정보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아이디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전판 승패 정보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(500, 50)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Lobi_GBBG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배경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배경 덮기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Lobi_Time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로비 화면 게임 시작 버튼 누른 뒤 대기 시간 표기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92CED4D-5AA1-972E-DD55-5C14F6B9B566}"/>
              </a:ext>
            </a:extLst>
          </p:cNvPr>
          <p:cNvCxnSpPr>
            <a:cxnSpLocks/>
            <a:stCxn id="9" idx="1"/>
            <a:endCxn id="16" idx="3"/>
          </p:cNvCxnSpPr>
          <p:nvPr/>
        </p:nvCxnSpPr>
        <p:spPr>
          <a:xfrm flipH="1">
            <a:off x="1505520" y="2535362"/>
            <a:ext cx="1291536" cy="36824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199C8C-448B-09F3-5365-E11A3BC7E190}"/>
              </a:ext>
            </a:extLst>
          </p:cNvPr>
          <p:cNvSpPr/>
          <p:nvPr/>
        </p:nvSpPr>
        <p:spPr>
          <a:xfrm>
            <a:off x="1135888" y="2761564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8DD217-E84C-9C5D-6FB2-FCB317922003}"/>
              </a:ext>
            </a:extLst>
          </p:cNvPr>
          <p:cNvCxnSpPr>
            <a:cxnSpLocks/>
            <a:stCxn id="7" idx="3"/>
            <a:endCxn id="19" idx="1"/>
          </p:cNvCxnSpPr>
          <p:nvPr/>
        </p:nvCxnSpPr>
        <p:spPr>
          <a:xfrm flipV="1">
            <a:off x="9362436" y="1064259"/>
            <a:ext cx="1309113" cy="716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B357C4-5776-5751-5038-4CD8E1C838BD}"/>
              </a:ext>
            </a:extLst>
          </p:cNvPr>
          <p:cNvSpPr/>
          <p:nvPr/>
        </p:nvSpPr>
        <p:spPr>
          <a:xfrm>
            <a:off x="10671549" y="922217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3B6FFD38-132B-3E87-C79F-DF12C609D100}"/>
              </a:ext>
            </a:extLst>
          </p:cNvPr>
          <p:cNvCxnSpPr>
            <a:cxnSpLocks/>
            <a:stCxn id="3" idx="3"/>
            <a:endCxn id="25" idx="1"/>
          </p:cNvCxnSpPr>
          <p:nvPr/>
        </p:nvCxnSpPr>
        <p:spPr>
          <a:xfrm flipV="1">
            <a:off x="9417268" y="2507715"/>
            <a:ext cx="1254281" cy="1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CD179D-59F4-354D-498C-2F892B0FE813}"/>
              </a:ext>
            </a:extLst>
          </p:cNvPr>
          <p:cNvSpPr/>
          <p:nvPr/>
        </p:nvSpPr>
        <p:spPr>
          <a:xfrm>
            <a:off x="10671549" y="2365673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B20ACEBB-F885-D388-807D-50D66A7D34CB}"/>
              </a:ext>
            </a:extLst>
          </p:cNvPr>
          <p:cNvCxnSpPr>
            <a:cxnSpLocks/>
            <a:stCxn id="8" idx="0"/>
            <a:endCxn id="32" idx="1"/>
          </p:cNvCxnSpPr>
          <p:nvPr/>
        </p:nvCxnSpPr>
        <p:spPr>
          <a:xfrm rot="5400000" flipH="1" flipV="1">
            <a:off x="8236809" y="-1519794"/>
            <a:ext cx="280482" cy="4588998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F39EE81-1E41-6A36-FA60-5B8D1D9274FD}"/>
              </a:ext>
            </a:extLst>
          </p:cNvPr>
          <p:cNvSpPr/>
          <p:nvPr/>
        </p:nvSpPr>
        <p:spPr>
          <a:xfrm>
            <a:off x="10671549" y="492422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E1A7121D-139A-61B7-BBF5-BF29EA1634CF}"/>
              </a:ext>
            </a:extLst>
          </p:cNvPr>
          <p:cNvCxnSpPr>
            <a:cxnSpLocks/>
            <a:stCxn id="6" idx="5"/>
            <a:endCxn id="38" idx="1"/>
          </p:cNvCxnSpPr>
          <p:nvPr/>
        </p:nvCxnSpPr>
        <p:spPr>
          <a:xfrm rot="16200000" flipH="1">
            <a:off x="8328612" y="1403764"/>
            <a:ext cx="682225" cy="4003650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026329D-2D10-7FF5-712B-CF1F38CA0B5E}"/>
              </a:ext>
            </a:extLst>
          </p:cNvPr>
          <p:cNvSpPr/>
          <p:nvPr/>
        </p:nvSpPr>
        <p:spPr>
          <a:xfrm>
            <a:off x="10671549" y="3604660"/>
            <a:ext cx="369632" cy="284083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49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32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9401AA3C-CDFB-F95D-2DA9-1737E74727FB}"/>
              </a:ext>
            </a:extLst>
          </p:cNvPr>
          <p:cNvGrpSpPr/>
          <p:nvPr/>
        </p:nvGrpSpPr>
        <p:grpSpPr>
          <a:xfrm>
            <a:off x="1717865" y="1365789"/>
            <a:ext cx="8878187" cy="4126421"/>
            <a:chOff x="1804410" y="549143"/>
            <a:chExt cx="8878187" cy="412642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EAADE4B-DB65-86F7-B2CE-D13D1CA20B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22182" y="858978"/>
              <a:ext cx="5947636" cy="3816586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88334FB-96C6-9A4A-CE11-2E00E174BBB6}"/>
                </a:ext>
              </a:extLst>
            </p:cNvPr>
            <p:cNvSpPr/>
            <p:nvPr/>
          </p:nvSpPr>
          <p:spPr>
            <a:xfrm>
              <a:off x="3275859" y="3932808"/>
              <a:ext cx="1207363" cy="435006"/>
            </a:xfrm>
            <a:prstGeom prst="rect">
              <a:avLst/>
            </a:prstGeom>
            <a:noFill/>
            <a:ln w="5715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6E3BC99-AE94-8E81-B6E3-3018B095E11A}"/>
                </a:ext>
              </a:extLst>
            </p:cNvPr>
            <p:cNvSpPr/>
            <p:nvPr/>
          </p:nvSpPr>
          <p:spPr>
            <a:xfrm>
              <a:off x="7627397" y="3497802"/>
              <a:ext cx="815267" cy="435006"/>
            </a:xfrm>
            <a:prstGeom prst="rect">
              <a:avLst/>
            </a:prstGeom>
            <a:noFill/>
            <a:ln w="5715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AAFA48B-81DD-1D3D-AA99-50C5F26007AA}"/>
                </a:ext>
              </a:extLst>
            </p:cNvPr>
            <p:cNvSpPr/>
            <p:nvPr/>
          </p:nvSpPr>
          <p:spPr>
            <a:xfrm>
              <a:off x="5553277" y="1309451"/>
              <a:ext cx="1207363" cy="435006"/>
            </a:xfrm>
            <a:prstGeom prst="rect">
              <a:avLst/>
            </a:prstGeom>
            <a:noFill/>
            <a:ln w="5715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6DFF112-9324-B0AA-FE3A-97F89073E581}"/>
                </a:ext>
              </a:extLst>
            </p:cNvPr>
            <p:cNvSpPr/>
            <p:nvPr/>
          </p:nvSpPr>
          <p:spPr>
            <a:xfrm>
              <a:off x="5359448" y="2207435"/>
              <a:ext cx="1778198" cy="854818"/>
            </a:xfrm>
            <a:prstGeom prst="rect">
              <a:avLst/>
            </a:prstGeom>
            <a:noFill/>
            <a:ln w="5715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D871E4C-9FEC-B0C3-1E10-3366D4DF1BBB}"/>
                </a:ext>
              </a:extLst>
            </p:cNvPr>
            <p:cNvSpPr/>
            <p:nvPr/>
          </p:nvSpPr>
          <p:spPr>
            <a:xfrm>
              <a:off x="3122182" y="1022066"/>
              <a:ext cx="1361040" cy="854818"/>
            </a:xfrm>
            <a:prstGeom prst="rect">
              <a:avLst/>
            </a:prstGeom>
            <a:noFill/>
            <a:ln w="5715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245A023-D676-9ABA-6A9A-9B9046AAC4A6}"/>
                </a:ext>
              </a:extLst>
            </p:cNvPr>
            <p:cNvSpPr/>
            <p:nvPr/>
          </p:nvSpPr>
          <p:spPr>
            <a:xfrm>
              <a:off x="7708780" y="1022066"/>
              <a:ext cx="1361040" cy="854818"/>
            </a:xfrm>
            <a:prstGeom prst="rect">
              <a:avLst/>
            </a:prstGeom>
            <a:noFill/>
            <a:ln w="5715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FBF6C59-7CE9-E567-2D4A-4B5667110589}"/>
                </a:ext>
              </a:extLst>
            </p:cNvPr>
            <p:cNvSpPr/>
            <p:nvPr/>
          </p:nvSpPr>
          <p:spPr>
            <a:xfrm>
              <a:off x="8442664" y="1883870"/>
              <a:ext cx="627156" cy="854818"/>
            </a:xfrm>
            <a:prstGeom prst="rect">
              <a:avLst/>
            </a:prstGeom>
            <a:noFill/>
            <a:ln w="5715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EB779815-1682-40B4-9101-CC9B6A268F93}"/>
                </a:ext>
              </a:extLst>
            </p:cNvPr>
            <p:cNvCxnSpPr>
              <a:cxnSpLocks/>
              <a:stCxn id="6" idx="1"/>
              <a:endCxn id="15" idx="3"/>
            </p:cNvCxnSpPr>
            <p:nvPr/>
          </p:nvCxnSpPr>
          <p:spPr>
            <a:xfrm flipH="1">
              <a:off x="2438085" y="4150311"/>
              <a:ext cx="837774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A9E749A-102D-4F3C-6B78-1CC069091266}"/>
                </a:ext>
              </a:extLst>
            </p:cNvPr>
            <p:cNvSpPr/>
            <p:nvPr/>
          </p:nvSpPr>
          <p:spPr>
            <a:xfrm>
              <a:off x="2068453" y="4008269"/>
              <a:ext cx="369632" cy="284083"/>
            </a:xfrm>
            <a:prstGeom prst="rect">
              <a:avLst/>
            </a:prstGeom>
            <a:solidFill>
              <a:srgbClr val="FFC000"/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3</a:t>
              </a:r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00C04F1E-8E4F-9B0B-C340-9B8CD3DE35A3}"/>
                </a:ext>
              </a:extLst>
            </p:cNvPr>
            <p:cNvCxnSpPr>
              <a:cxnSpLocks/>
              <a:stCxn id="7" idx="3"/>
              <a:endCxn id="19" idx="1"/>
            </p:cNvCxnSpPr>
            <p:nvPr/>
          </p:nvCxnSpPr>
          <p:spPr>
            <a:xfrm>
              <a:off x="8442664" y="3715305"/>
              <a:ext cx="94161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F588FFC-B91F-DF16-F318-46B4931B14C2}"/>
                </a:ext>
              </a:extLst>
            </p:cNvPr>
            <p:cNvSpPr/>
            <p:nvPr/>
          </p:nvSpPr>
          <p:spPr>
            <a:xfrm>
              <a:off x="9384283" y="3573263"/>
              <a:ext cx="369632" cy="284083"/>
            </a:xfrm>
            <a:prstGeom prst="rect">
              <a:avLst/>
            </a:prstGeom>
            <a:solidFill>
              <a:srgbClr val="FFC000"/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7</a:t>
              </a:r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F2BD32BE-CBBA-AB0B-C04C-1C5623A9A0D0}"/>
                </a:ext>
              </a:extLst>
            </p:cNvPr>
            <p:cNvCxnSpPr>
              <a:cxnSpLocks/>
              <a:stCxn id="13" idx="3"/>
              <a:endCxn id="26" idx="1"/>
            </p:cNvCxnSpPr>
            <p:nvPr/>
          </p:nvCxnSpPr>
          <p:spPr>
            <a:xfrm>
              <a:off x="9069820" y="2311279"/>
              <a:ext cx="1120200" cy="248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D3E917C1-2816-6C56-5A9F-D2A60E3E89C9}"/>
                </a:ext>
              </a:extLst>
            </p:cNvPr>
            <p:cNvSpPr/>
            <p:nvPr/>
          </p:nvSpPr>
          <p:spPr>
            <a:xfrm>
              <a:off x="10190020" y="2171725"/>
              <a:ext cx="369632" cy="284083"/>
            </a:xfrm>
            <a:prstGeom prst="rect">
              <a:avLst/>
            </a:prstGeom>
            <a:solidFill>
              <a:srgbClr val="FFC000"/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6</a:t>
              </a:r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520250CA-7534-4700-1C27-671D9239090C}"/>
                </a:ext>
              </a:extLst>
            </p:cNvPr>
            <p:cNvCxnSpPr>
              <a:cxnSpLocks/>
              <a:stCxn id="12" idx="3"/>
              <a:endCxn id="28" idx="1"/>
            </p:cNvCxnSpPr>
            <p:nvPr/>
          </p:nvCxnSpPr>
          <p:spPr>
            <a:xfrm>
              <a:off x="9069820" y="1449475"/>
              <a:ext cx="1243145" cy="215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CE5DA1E-E5AD-B718-ABCB-99003C7DDE57}"/>
                </a:ext>
              </a:extLst>
            </p:cNvPr>
            <p:cNvSpPr/>
            <p:nvPr/>
          </p:nvSpPr>
          <p:spPr>
            <a:xfrm>
              <a:off x="10312965" y="1309587"/>
              <a:ext cx="369632" cy="284083"/>
            </a:xfrm>
            <a:prstGeom prst="rect">
              <a:avLst/>
            </a:prstGeom>
            <a:solidFill>
              <a:srgbClr val="FFC000"/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5</a:t>
              </a:r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CE0FEB89-4D3F-2268-4700-B73BE6C2E0CB}"/>
                </a:ext>
              </a:extLst>
            </p:cNvPr>
            <p:cNvCxnSpPr>
              <a:cxnSpLocks/>
              <a:stCxn id="11" idx="1"/>
              <a:endCxn id="34" idx="3"/>
            </p:cNvCxnSpPr>
            <p:nvPr/>
          </p:nvCxnSpPr>
          <p:spPr>
            <a:xfrm flipH="1" flipV="1">
              <a:off x="2174042" y="1448006"/>
              <a:ext cx="948140" cy="146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C6470AD-DFBD-39A1-112C-4577808C1250}"/>
                </a:ext>
              </a:extLst>
            </p:cNvPr>
            <p:cNvSpPr/>
            <p:nvPr/>
          </p:nvSpPr>
          <p:spPr>
            <a:xfrm>
              <a:off x="1804410" y="1305964"/>
              <a:ext cx="369632" cy="284083"/>
            </a:xfrm>
            <a:prstGeom prst="rect">
              <a:avLst/>
            </a:prstGeom>
            <a:solidFill>
              <a:srgbClr val="FFC000"/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A90EF425-1D25-6AD9-42C4-7CA7CB331B6C}"/>
                </a:ext>
              </a:extLst>
            </p:cNvPr>
            <p:cNvCxnSpPr>
              <a:cxnSpLocks/>
              <a:stCxn id="9" idx="1"/>
              <a:endCxn id="36" idx="3"/>
            </p:cNvCxnSpPr>
            <p:nvPr/>
          </p:nvCxnSpPr>
          <p:spPr>
            <a:xfrm flipH="1" flipV="1">
              <a:off x="2358858" y="2633560"/>
              <a:ext cx="3000590" cy="128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80BA72B3-D1A4-284D-FE7C-76184A12F942}"/>
                </a:ext>
              </a:extLst>
            </p:cNvPr>
            <p:cNvSpPr/>
            <p:nvPr/>
          </p:nvSpPr>
          <p:spPr>
            <a:xfrm>
              <a:off x="1989226" y="2491518"/>
              <a:ext cx="369632" cy="284083"/>
            </a:xfrm>
            <a:prstGeom prst="rect">
              <a:avLst/>
            </a:prstGeom>
            <a:solidFill>
              <a:srgbClr val="FFC000"/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26AA3729-EA63-D3E0-0E14-2D4DF37E857B}"/>
                </a:ext>
              </a:extLst>
            </p:cNvPr>
            <p:cNvSpPr/>
            <p:nvPr/>
          </p:nvSpPr>
          <p:spPr>
            <a:xfrm>
              <a:off x="10128149" y="549143"/>
              <a:ext cx="369632" cy="284083"/>
            </a:xfrm>
            <a:prstGeom prst="rect">
              <a:avLst/>
            </a:prstGeom>
            <a:solidFill>
              <a:srgbClr val="FFC000"/>
            </a:solidFill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2" name="연결선: 꺾임 51">
              <a:extLst>
                <a:ext uri="{FF2B5EF4-FFF2-40B4-BE49-F238E27FC236}">
                  <a16:creationId xmlns:a16="http://schemas.microsoft.com/office/drawing/2014/main" id="{D8653F85-3664-053B-31E5-76672197ABD5}"/>
                </a:ext>
              </a:extLst>
            </p:cNvPr>
            <p:cNvCxnSpPr>
              <a:cxnSpLocks/>
              <a:stCxn id="8" idx="0"/>
              <a:endCxn id="40" idx="1"/>
            </p:cNvCxnSpPr>
            <p:nvPr/>
          </p:nvCxnSpPr>
          <p:spPr>
            <a:xfrm rot="5400000" flipH="1" flipV="1">
              <a:off x="7833421" y="-985277"/>
              <a:ext cx="618266" cy="3971190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6640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33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7.4. 1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E97A6741-8FAD-1CDA-4790-6B70554B5E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220742"/>
              </p:ext>
            </p:extLst>
          </p:nvPr>
        </p:nvGraphicFramePr>
        <p:xfrm>
          <a:off x="536674" y="1186994"/>
          <a:ext cx="11118652" cy="32299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283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491449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5746237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941033">
                  <a:extLst>
                    <a:ext uri="{9D8B030D-6E8A-4147-A177-3AD203B41FA5}">
                      <a16:colId xmlns:a16="http://schemas.microsoft.com/office/drawing/2014/main" val="1448731663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994873009"/>
                    </a:ext>
                  </a:extLst>
                </a:gridCol>
                <a:gridCol w="1341858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499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설명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타입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사이즈</a:t>
                      </a:r>
                      <a:endParaRPr lang="en-US" altLang="ko-KR" sz="1600" b="1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위치</a:t>
                      </a:r>
                      <a:r>
                        <a:rPr lang="en-US" altLang="ko-KR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(x, y)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7682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m_MiniMap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미니 맵 이미지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OR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카메라 뷰포트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UV(0, 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크로스 헤어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(0, 500)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텍스트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(-950, 850)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m_MyCurrHP</a:t>
                      </a:r>
                      <a:endParaRPr lang="ko-KR" altLang="en-US" sz="160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HP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게이지 바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UV(50, 720)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1156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m_Finding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주변 적 탐색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 OR </a:t>
                      </a: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적 처치 진행률 표시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(0, 150)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0395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m_Rader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레이더 탐색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Image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100*100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UV(?)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74299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m_KillLog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킬 로그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UI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0288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600" b="1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m_MyBullet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현재 남은 총알 및 전체 총알 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Text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(750, 650)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94464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81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18E3B6-DCC8-C8BC-A684-01CC716D93B1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7.5. 2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게임 화면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3062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076062" y="3255707"/>
            <a:ext cx="4039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8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36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B7A3FEB-5A3D-C733-B566-655B7CA1B064}"/>
              </a:ext>
            </a:extLst>
          </p:cNvPr>
          <p:cNvSpPr/>
          <p:nvPr/>
        </p:nvSpPr>
        <p:spPr>
          <a:xfrm>
            <a:off x="388039" y="828000"/>
            <a:ext cx="6485201" cy="9330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 이중화를 통한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HA(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고가용성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구현한다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34290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나눔스퀘어 Bold" panose="020B0600000101010101" pitchFamily="50" charset="-127"/>
              <a:buChar char="‐"/>
              <a:tabLst/>
              <a:defRPr/>
            </a:pPr>
            <a:r>
              <a:rPr kumimoji="0" lang="ko-KR" altLang="en-US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각 장애 상황에 대해서 후속조치가 되는 서버를 구현한다</a:t>
            </a:r>
            <a:r>
              <a:rPr kumimoji="0" lang="en-US" altLang="ko-KR" sz="1200" b="0" i="0" u="none" strike="noStrike" kern="1200" cap="none" spc="-15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FA02BDA8-DC5A-628D-24F8-E45BC5D48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86076"/>
              </p:ext>
            </p:extLst>
          </p:nvPr>
        </p:nvGraphicFramePr>
        <p:xfrm>
          <a:off x="388039" y="1865570"/>
          <a:ext cx="11145251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1081">
                  <a:extLst>
                    <a:ext uri="{9D8B030D-6E8A-4147-A177-3AD203B41FA5}">
                      <a16:colId xmlns:a16="http://schemas.microsoft.com/office/drawing/2014/main" val="3837919606"/>
                    </a:ext>
                  </a:extLst>
                </a:gridCol>
                <a:gridCol w="3990803">
                  <a:extLst>
                    <a:ext uri="{9D8B030D-6E8A-4147-A177-3AD203B41FA5}">
                      <a16:colId xmlns:a16="http://schemas.microsoft.com/office/drawing/2014/main" val="1825487979"/>
                    </a:ext>
                  </a:extLst>
                </a:gridCol>
                <a:gridCol w="5073367">
                  <a:extLst>
                    <a:ext uri="{9D8B030D-6E8A-4147-A177-3AD203B41FA5}">
                      <a16:colId xmlns:a16="http://schemas.microsoft.com/office/drawing/2014/main" val="32470902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장애 상황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90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프로그램 강제 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자가 복구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02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하드웨어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Standby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서버로 서비스 이전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수동 복구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20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60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장애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</a:t>
                      </a:r>
                      <a:r>
                        <a:rPr lang="en-US" altLang="ko-KR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 </a:t>
                      </a:r>
                      <a:r>
                        <a:rPr lang="ko-KR" altLang="en-US" sz="2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연결 해제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825130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527CBA53-28A9-9B28-C653-1880BEBAB3CA}"/>
              </a:ext>
            </a:extLst>
          </p:cNvPr>
          <p:cNvSpPr/>
          <p:nvPr/>
        </p:nvSpPr>
        <p:spPr>
          <a:xfrm>
            <a:off x="388040" y="3657601"/>
            <a:ext cx="11145250" cy="26449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기존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서버를 릴레이 서버와 로직 서버로 분리한다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로직 서버는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Active-Standby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구조로 이중화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하나의 서버군은 릴레이 서버 하나와 다수의 로직 서버로 구성되며 이러한 서버군도 이중화하여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b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SPOF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없도록 한다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kumimoji="0" lang="en-US" altLang="ko-KR" sz="1600" b="0" i="0" u="none" strike="noStrike" kern="1200" cap="none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주기적으로 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Actiive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서버와 </a:t>
            </a:r>
            <a:r>
              <a:rPr kumimoji="0" lang="en-US" altLang="ko-KR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Standby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서버는 서로 상태를 확인하고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서버간의 </a:t>
            </a:r>
            <a:r>
              <a:rPr kumimoji="0" lang="ko-KR" altLang="en-US" sz="1600" b="0" i="0" u="none" strike="noStrike" kern="1200" cap="none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동기화 </a:t>
            </a:r>
            <a:r>
              <a:rPr kumimoji="0" lang="ko-KR" altLang="en-US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kumimoji="0" lang="en-US" altLang="ko-KR" sz="1600" b="0" i="0" u="none" strike="noStrike" kern="1200" cap="none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서버가 다운되었을 경우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8000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Failover 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다운된 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Active</a:t>
            </a:r>
            <a:r>
              <a:rPr lang="ko-KR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서버의 장애 이슈 처리와 서버 복구가 이루어진다</a:t>
            </a:r>
            <a:r>
              <a:rPr lang="en-US" altLang="ko-KR" sz="160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790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연구과제 시나리오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8.2.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레이 트레이싱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1FB930-5E2C-2CDA-E015-528CBC2898E0}"/>
              </a:ext>
            </a:extLst>
          </p:cNvPr>
          <p:cNvSpPr/>
          <p:nvPr/>
        </p:nvSpPr>
        <p:spPr>
          <a:xfrm>
            <a:off x="449047" y="858979"/>
            <a:ext cx="11415823" cy="15641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내 건물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등 모든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오브젝트에 광선 추적을 통한 실시간 그림자를 적용한다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 대상의 굴절과 반사광을 계산하여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래스터라이제이션보다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자연스러운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그래픽을 보인다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ts val="216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움직이는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물체가 건물의 유리나 강가의 물을 지나갈 때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유리나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 표면에 움직이는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물체의 텍스쳐가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입혀진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상태로 비춰지게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2249F6-0CD5-63B3-7C3E-958C60A3A6E9}"/>
              </a:ext>
            </a:extLst>
          </p:cNvPr>
          <p:cNvSpPr/>
          <p:nvPr/>
        </p:nvSpPr>
        <p:spPr>
          <a:xfrm>
            <a:off x="388138" y="2926965"/>
            <a:ext cx="11024434" cy="35581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빛을 추적하기 위해 카메라에서 발사된 광선을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광선이라 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광선이 다른 물체에 닿지 않고 광원으로 도달하는 경우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간접광은 없다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고 판단하고 계산을 종료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 광선이 광원으로 도달하는 중 다른 물체에 닿을 경우 그림자에 가려지거나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반사와 굴절이 되는 과정을 판단하고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그림자에 가려져서 생기는 그림자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반사로 생기는 반사 광선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표면에서 굴절하는 굴절 광선들을 생성한다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marR="0" lvl="0" indent="-342900" fontAlgn="auto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광선들로 계산하여 계산된 광선들이 물체에 부딪힘 없이 광원에 도달할 때까지 </a:t>
            </a:r>
            <a:b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재귀적으로 위 과정을 반복한다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75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768558" y="3255707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9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1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9.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에셋 리스트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6A74944-7CD5-4FB5-33D4-702BDBF0A4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302290"/>
              </p:ext>
            </p:extLst>
          </p:nvPr>
        </p:nvGraphicFramePr>
        <p:xfrm>
          <a:off x="240438" y="800695"/>
          <a:ext cx="11779188" cy="554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7409">
                  <a:extLst>
                    <a:ext uri="{9D8B030D-6E8A-4147-A177-3AD203B41FA5}">
                      <a16:colId xmlns:a16="http://schemas.microsoft.com/office/drawing/2014/main" val="3797099462"/>
                    </a:ext>
                  </a:extLst>
                </a:gridCol>
                <a:gridCol w="2562095">
                  <a:extLst>
                    <a:ext uri="{9D8B030D-6E8A-4147-A177-3AD203B41FA5}">
                      <a16:colId xmlns:a16="http://schemas.microsoft.com/office/drawing/2014/main" val="877264070"/>
                    </a:ext>
                  </a:extLst>
                </a:gridCol>
                <a:gridCol w="642744">
                  <a:extLst>
                    <a:ext uri="{9D8B030D-6E8A-4147-A177-3AD203B41FA5}">
                      <a16:colId xmlns:a16="http://schemas.microsoft.com/office/drawing/2014/main" val="929257026"/>
                    </a:ext>
                  </a:extLst>
                </a:gridCol>
                <a:gridCol w="7696940">
                  <a:extLst>
                    <a:ext uri="{9D8B030D-6E8A-4147-A177-3AD203B41FA5}">
                      <a16:colId xmlns:a16="http://schemas.microsoft.com/office/drawing/2014/main" val="29899353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 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56995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군인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Male Soldier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https://assetstore.unity.com/packages/3d/characters/male-soldier-167498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1028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Attack Helicopter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$7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https://assetstore.unity.com/packages/3d/vehicles/air/attack-helicopter-54226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7449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Military Helicopter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https://assetstore.unity.com/packages/3d/military-helicopter-55973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456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Helicopter MI-171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https://assetstore.unity.com/packages/3d/helicopter-mi-171-58114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0802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Concrete Bunker 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https://assetstore.unity.com/packages/3d/props/exterior/concrete-bunker-01-23308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7748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벙커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Concrete Bunker 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https://assetstore.unity.com/packages/3d/concrete-bunker-03-23429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653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3D Missile Turret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https://assetstore.unity.com/packages/3d/vehicles/land/3d-missile-turret-99163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538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Low Poly Missile Launcher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https://assetstore.unity.com/packages/3d/props/industrial/low-poly-missile-launcher-211434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6805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터렛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Simple Sci-Fi Turret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https://assetstore.unity.com/packages/3d/environments/sci-fi/simple-sci-fi-turret-25015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631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폐건물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Abandoned buildings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Free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https://assetstore.unity.com/packages/3d/environments/abandoned-buildings-62875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057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폐건물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Abandoned Village Pack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https://assetstore.unity.com/packages/3d/environments/abandoned-village-pack-161219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7311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미사일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Low Poly Missile Pack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$5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https://assetstore.unity.com/packages/3d/vehicles/air/low-poly-missile-pack-153627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382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미사일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Missiles_Pack_02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$8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https://assetstore.unity.com/packages/3d/props/weapons/missiles-pack-02-198731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4202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076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798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9949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endParaRPr lang="ko-KR" altLang="en-US" sz="14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198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80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DB181A19-8401-EC7D-D19A-97106D83F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898394"/>
              </p:ext>
            </p:extLst>
          </p:nvPr>
        </p:nvGraphicFramePr>
        <p:xfrm>
          <a:off x="808169" y="938511"/>
          <a:ext cx="10821578" cy="253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4545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9427033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bg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  <a:endParaRPr lang="ko-KR" altLang="en-US" sz="1600">
                        <a:solidFill>
                          <a:schemeClr val="bg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1095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REVENGER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TPS/FPS,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액션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</a:t>
                      </a:r>
                      <a:endParaRPr lang="ko-KR" altLang="en-US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개발환경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DirectX12, IOCP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참여 인원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87531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다른 플레이어들과 함께 제한 시간 안에 적 </a:t>
                      </a:r>
                      <a:r>
                        <a:rPr lang="en-US" altLang="ko-KR" sz="1600" dirty="0"/>
                        <a:t>NPC</a:t>
                      </a:r>
                      <a:r>
                        <a:rPr lang="ko-KR" altLang="en-US" sz="1600" dirty="0"/>
                        <a:t>를 모두 처치하고 거점 지역을 점령하는 멀티 게임이다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089976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051BE5E-B090-F84E-1EBA-31B7CAE8BC90}"/>
              </a:ext>
            </a:extLst>
          </p:cNvPr>
          <p:cNvSpPr txBox="1"/>
          <p:nvPr/>
        </p:nvSpPr>
        <p:spPr>
          <a:xfrm>
            <a:off x="388138" y="3558216"/>
            <a:ext cx="258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1.2.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 목표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FD2AF-51B1-6F82-88AD-910C70ADF613}"/>
              </a:ext>
            </a:extLst>
          </p:cNvPr>
          <p:cNvSpPr txBox="1"/>
          <p:nvPr/>
        </p:nvSpPr>
        <p:spPr>
          <a:xfrm>
            <a:off x="808168" y="3927548"/>
            <a:ext cx="108215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제한시간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분 안에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스테이지의 모든 적을 처치하고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거점 점령 게이지가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100%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에 도달하면 클리어되며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b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다음 스테이지로 넘어간다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 2</a:t>
            </a:r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스테이지도 동일한 방식으로 클리어하면 승리한다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F746C29-1343-9802-E697-2BFE043B4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191942"/>
              </p:ext>
            </p:extLst>
          </p:nvPr>
        </p:nvGraphicFramePr>
        <p:xfrm>
          <a:off x="808168" y="4595055"/>
          <a:ext cx="8036933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1947">
                  <a:extLst>
                    <a:ext uri="{9D8B030D-6E8A-4147-A177-3AD203B41FA5}">
                      <a16:colId xmlns:a16="http://schemas.microsoft.com/office/drawing/2014/main" val="3359675190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1647682193"/>
                    </a:ext>
                  </a:extLst>
                </a:gridCol>
                <a:gridCol w="3177493">
                  <a:extLst>
                    <a:ext uri="{9D8B030D-6E8A-4147-A177-3AD203B41FA5}">
                      <a16:colId xmlns:a16="http://schemas.microsoft.com/office/drawing/2014/main" val="34405112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공중전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스테이지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지상전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16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클리어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 헬기 모두 처치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거점 점령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거점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점령 게이지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3805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 오버 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제한 시간 오버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3345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모든 플레이어가 사망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9782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60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542005" y="325570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96935" y="2670932"/>
            <a:ext cx="1598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10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78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41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5EBAB93-7611-15DA-8503-80C325B2B74F}"/>
              </a:ext>
            </a:extLst>
          </p:cNvPr>
          <p:cNvGrpSpPr/>
          <p:nvPr/>
        </p:nvGrpSpPr>
        <p:grpSpPr>
          <a:xfrm>
            <a:off x="1136970" y="989345"/>
            <a:ext cx="9918060" cy="4879310"/>
            <a:chOff x="1136970" y="1423260"/>
            <a:chExt cx="9918060" cy="48793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16560E4E-9150-1EFB-62E6-18A02F6FFCA2}"/>
                </a:ext>
              </a:extLst>
            </p:cNvPr>
            <p:cNvSpPr/>
            <p:nvPr/>
          </p:nvSpPr>
          <p:spPr>
            <a:xfrm>
              <a:off x="1136970" y="1423260"/>
              <a:ext cx="9918060" cy="479797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E6F32F9-C076-0DAD-A48B-74896B3E575A}"/>
                </a:ext>
              </a:extLst>
            </p:cNvPr>
            <p:cNvSpPr txBox="1"/>
            <p:nvPr/>
          </p:nvSpPr>
          <p:spPr>
            <a:xfrm>
              <a:off x="1136970" y="1436623"/>
              <a:ext cx="4959019" cy="486594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1_</a:t>
              </a:r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  <a:sym typeface="Advent Pro"/>
                </a:rPr>
                <a:t>비행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https://www.youtube.com/watch?v=Vx2X-p3uM6A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05: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2_ 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맵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자체 제작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부위 별 손상 및 파괴 표시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https://donghwa-kim.github.io/SelectiveSearch.html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배틀 필드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4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https://www.youtube.com/watch?v=7zZXX_nQCTw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5_ WORLD OF WARPLANES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인 게임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https://www.youtube.com/watch?v=mg9yU5W5kxc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20000"/>
                </a:lnSpc>
                <a:buClr>
                  <a:schemeClr val="lt2"/>
                </a:buClr>
                <a:buSzPts val="1400"/>
              </a:pP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6_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 헬기에게 공격 시 게임 화면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(Battle Field 4)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https://www.youtube.com/watch?v=8R1XFU8ecEM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7_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지정한 지역에 폭탄을 떨어뜨리는 게임 화면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(World of Warplanes)</a:t>
              </a: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8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https://www.youtube.com/watch?v=Cj8kp11kQUA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8_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https://www.youtube.com/watch?v=lol70WbRs2c&amp;t=347s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9_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화면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https://www.youtube.com/watch?v=XIuvo6OOzJg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C1FDAC4-B0CF-702F-89F5-9731AA0D7609}"/>
                </a:ext>
              </a:extLst>
            </p:cNvPr>
            <p:cNvSpPr txBox="1"/>
            <p:nvPr/>
          </p:nvSpPr>
          <p:spPr>
            <a:xfrm>
              <a:off x="6095989" y="1876748"/>
              <a:ext cx="4959028" cy="398570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18: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사용하는 키보드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마우스 표시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https://dpg.danawa.com/bbs/view?boardSeq=244&amp;listSeq=4044271&amp;past=Y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26: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11_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게임 맵 풍경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https://news.mt.co.kr/mtview.php?no=2012010917308124842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12_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대공포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https://namu.wiki/w/%EB%AF%B8%EC%82%AC%EC%9D%BC%20%ED%8F%AC%ED%83%91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27: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13_ 2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벙커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https://namu.wiki/w/%EB%B2%99%EC%BB%A4(%EC%8A%A4%ED%83%80%ED%81%AC%EB%9E%98%ED%94%84%ED%8A%B8%20%EC%8B%9C%EB%A6%AC%EC%A6%88)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30: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14_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서버 이중화 도식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https://www.ncloud24.com/goods/marketplace/ha_double-take.php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just"/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페이지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31: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 </a:t>
              </a:r>
              <a:r>
                <a:rPr lang="en-US" altLang="ko-KR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15_ 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레이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트레이싱과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1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래스터라이제이션</a:t>
              </a:r>
              <a:r>
                <a:rPr lang="ko-KR" altLang="en-US" sz="11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비교 예시</a:t>
              </a:r>
              <a:endParaRPr lang="en-US" altLang="ko-KR" sz="1100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endParaRPr>
            </a:p>
            <a:p>
              <a:r>
                <a:rPr lang="en-US" altLang="ko-KR" sz="11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hlinkClick r:id="rId1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https://developer.nvidia.com/ko-kr/blog/%ED%8C%A8%EC%8A%A4-%ED%8A%B8%EB%A0%88%EC%9D%B4%EC%8B%B1%EC%9D%B4%EB%9E%80/</a:t>
              </a:r>
              <a:endParaRPr lang="en-US" altLang="ko-KR" sz="1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2536D6CF-A3E5-8913-2765-0D928BC56B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5989" y="1682636"/>
              <a:ext cx="11" cy="4242084"/>
            </a:xfrm>
            <a:prstGeom prst="line">
              <a:avLst/>
            </a:prstGeom>
            <a:ln w="28575">
              <a:solidFill>
                <a:srgbClr val="396E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793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YOU</a:t>
            </a:r>
            <a:endParaRPr lang="ko-KR" altLang="en-US" sz="4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개요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3860" y="6339011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 sz="11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2580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1.3. </a:t>
            </a:r>
            <a:r>
              <a:rPr lang="ko-KR" alt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전체 </a:t>
            </a:r>
            <a:r>
              <a:rPr lang="ko-KR" altLang="en-US" sz="16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플로우차트</a:t>
            </a:r>
            <a:endParaRPr lang="en-US" altLang="ko-KR" sz="1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179310-2023-4094-AFD4-AAC13619834F}"/>
              </a:ext>
            </a:extLst>
          </p:cNvPr>
          <p:cNvSpPr/>
          <p:nvPr/>
        </p:nvSpPr>
        <p:spPr>
          <a:xfrm>
            <a:off x="619521" y="1880163"/>
            <a:ext cx="1392144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4393B3DB-E1FC-3CD0-B197-821F86413AE6}"/>
              </a:ext>
            </a:extLst>
          </p:cNvPr>
          <p:cNvSpPr/>
          <p:nvPr/>
        </p:nvSpPr>
        <p:spPr>
          <a:xfrm>
            <a:off x="462753" y="828000"/>
            <a:ext cx="1705681" cy="72498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실행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1F3359B-72C0-2756-7D92-BD3ED96F350D}"/>
              </a:ext>
            </a:extLst>
          </p:cNvPr>
          <p:cNvSpPr/>
          <p:nvPr/>
        </p:nvSpPr>
        <p:spPr>
          <a:xfrm>
            <a:off x="663190" y="2961786"/>
            <a:ext cx="1304806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계정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B967F55-1F31-F504-42B8-B0EDECB300E3}"/>
              </a:ext>
            </a:extLst>
          </p:cNvPr>
          <p:cNvSpPr/>
          <p:nvPr/>
        </p:nvSpPr>
        <p:spPr>
          <a:xfrm>
            <a:off x="663188" y="5767741"/>
            <a:ext cx="1310402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시작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버튼 클릭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C338BE-E1A8-634C-45C1-218CBE9A0685}"/>
              </a:ext>
            </a:extLst>
          </p:cNvPr>
          <p:cNvSpPr/>
          <p:nvPr/>
        </p:nvSpPr>
        <p:spPr>
          <a:xfrm>
            <a:off x="4531857" y="1327196"/>
            <a:ext cx="696311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매칭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D7899B6-D3BD-C396-260D-B3AF99A37B1C}"/>
              </a:ext>
            </a:extLst>
          </p:cNvPr>
          <p:cNvSpPr/>
          <p:nvPr/>
        </p:nvSpPr>
        <p:spPr>
          <a:xfrm>
            <a:off x="4029783" y="3113388"/>
            <a:ext cx="170046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선택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46F749-A356-35C3-19EB-ECFA7BE82392}"/>
              </a:ext>
            </a:extLst>
          </p:cNvPr>
          <p:cNvSpPr/>
          <p:nvPr/>
        </p:nvSpPr>
        <p:spPr>
          <a:xfrm>
            <a:off x="4227610" y="3983236"/>
            <a:ext cx="1304807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6FACD9F-DF5B-AACD-A0F8-A09D7C7933DE}"/>
              </a:ext>
            </a:extLst>
          </p:cNvPr>
          <p:cNvCxnSpPr>
            <a:cxnSpLocks/>
            <a:stCxn id="3" idx="4"/>
            <a:endCxn id="2" idx="0"/>
          </p:cNvCxnSpPr>
          <p:nvPr/>
        </p:nvCxnSpPr>
        <p:spPr>
          <a:xfrm flipH="1">
            <a:off x="1315593" y="1552989"/>
            <a:ext cx="1" cy="32717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712C685-43B8-C942-733D-ABD3C7FF31B8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1315593" y="2554866"/>
            <a:ext cx="0" cy="40692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다이아몬드 24">
            <a:extLst>
              <a:ext uri="{FF2B5EF4-FFF2-40B4-BE49-F238E27FC236}">
                <a16:creationId xmlns:a16="http://schemas.microsoft.com/office/drawing/2014/main" id="{681CBA0E-951C-83AC-EECD-DCBC82DF817C}"/>
              </a:ext>
            </a:extLst>
          </p:cNvPr>
          <p:cNvSpPr/>
          <p:nvPr/>
        </p:nvSpPr>
        <p:spPr>
          <a:xfrm>
            <a:off x="619521" y="3892413"/>
            <a:ext cx="1392144" cy="742068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등록된 계정인가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9A83123-DD8A-AE9D-C4EC-3D595A344325}"/>
              </a:ext>
            </a:extLst>
          </p:cNvPr>
          <p:cNvCxnSpPr>
            <a:cxnSpLocks/>
            <a:stCxn id="4" idx="2"/>
            <a:endCxn id="25" idx="0"/>
          </p:cNvCxnSpPr>
          <p:nvPr/>
        </p:nvCxnSpPr>
        <p:spPr>
          <a:xfrm>
            <a:off x="1315593" y="3636489"/>
            <a:ext cx="0" cy="25592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1B964E78-735D-4B84-4DFB-50F63FFBBE5C}"/>
              </a:ext>
            </a:extLst>
          </p:cNvPr>
          <p:cNvCxnSpPr>
            <a:cxnSpLocks/>
            <a:stCxn id="25" idx="3"/>
            <a:endCxn id="47" idx="1"/>
          </p:cNvCxnSpPr>
          <p:nvPr/>
        </p:nvCxnSpPr>
        <p:spPr>
          <a:xfrm>
            <a:off x="2011665" y="4263447"/>
            <a:ext cx="162361" cy="53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6665F6D-E235-3582-B525-2AF33756E1F4}"/>
              </a:ext>
            </a:extLst>
          </p:cNvPr>
          <p:cNvSpPr/>
          <p:nvPr/>
        </p:nvSpPr>
        <p:spPr>
          <a:xfrm>
            <a:off x="2174026" y="3926631"/>
            <a:ext cx="1304806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등록할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계정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C85ADBA-0513-8EEA-1328-EA354E735C82}"/>
              </a:ext>
            </a:extLst>
          </p:cNvPr>
          <p:cNvCxnSpPr>
            <a:cxnSpLocks/>
            <a:stCxn id="25" idx="2"/>
            <a:endCxn id="51" idx="0"/>
          </p:cNvCxnSpPr>
          <p:nvPr/>
        </p:nvCxnSpPr>
        <p:spPr>
          <a:xfrm flipH="1">
            <a:off x="1315589" y="4634481"/>
            <a:ext cx="4" cy="258127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9F90FEF-AE6E-7BCF-CF6F-38B3F6A85C69}"/>
              </a:ext>
            </a:extLst>
          </p:cNvPr>
          <p:cNvSpPr/>
          <p:nvPr/>
        </p:nvSpPr>
        <p:spPr>
          <a:xfrm>
            <a:off x="663188" y="4892608"/>
            <a:ext cx="1304801" cy="67470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로비 화면</a:t>
            </a:r>
          </a:p>
        </p:txBody>
      </p: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7B57051E-17EF-B76E-3EF2-BD717AA023EB}"/>
              </a:ext>
            </a:extLst>
          </p:cNvPr>
          <p:cNvCxnSpPr>
            <a:cxnSpLocks/>
            <a:endCxn id="2" idx="3"/>
          </p:cNvCxnSpPr>
          <p:nvPr/>
        </p:nvCxnSpPr>
        <p:spPr>
          <a:xfrm rot="16200000" flipV="1">
            <a:off x="1552821" y="2676359"/>
            <a:ext cx="1732454" cy="814765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FA677C91-AAB7-7087-F4EC-44A6221C55B6}"/>
              </a:ext>
            </a:extLst>
          </p:cNvPr>
          <p:cNvCxnSpPr>
            <a:cxnSpLocks/>
            <a:stCxn id="51" idx="2"/>
            <a:endCxn id="6" idx="0"/>
          </p:cNvCxnSpPr>
          <p:nvPr/>
        </p:nvCxnSpPr>
        <p:spPr>
          <a:xfrm>
            <a:off x="1315589" y="5567311"/>
            <a:ext cx="2800" cy="2004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다이아몬드 85">
            <a:extLst>
              <a:ext uri="{FF2B5EF4-FFF2-40B4-BE49-F238E27FC236}">
                <a16:creationId xmlns:a16="http://schemas.microsoft.com/office/drawing/2014/main" id="{739A55D0-E864-531E-5E3C-B65593B518C5}"/>
              </a:ext>
            </a:extLst>
          </p:cNvPr>
          <p:cNvSpPr/>
          <p:nvPr/>
        </p:nvSpPr>
        <p:spPr>
          <a:xfrm>
            <a:off x="3960052" y="2168150"/>
            <a:ext cx="1862979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최대 인원에 도달했는가</a:t>
            </a:r>
            <a:r>
              <a: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r>
              <a:rPr lang="ko-KR" altLang="en-US" sz="105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cxnSp>
        <p:nvCxnSpPr>
          <p:cNvPr id="92" name="연결선: 꺾임 91">
            <a:extLst>
              <a:ext uri="{FF2B5EF4-FFF2-40B4-BE49-F238E27FC236}">
                <a16:creationId xmlns:a16="http://schemas.microsoft.com/office/drawing/2014/main" id="{D03B7A91-F339-EE90-09B1-7B5AB8E575F5}"/>
              </a:ext>
            </a:extLst>
          </p:cNvPr>
          <p:cNvCxnSpPr>
            <a:cxnSpLocks/>
            <a:stCxn id="7" idx="2"/>
            <a:endCxn id="86" idx="0"/>
          </p:cNvCxnSpPr>
          <p:nvPr/>
        </p:nvCxnSpPr>
        <p:spPr>
          <a:xfrm rot="16200000" flipH="1">
            <a:off x="4802652" y="2079259"/>
            <a:ext cx="166251" cy="1152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D977DA55-D346-8037-520F-6214538D61DF}"/>
              </a:ext>
            </a:extLst>
          </p:cNvPr>
          <p:cNvCxnSpPr>
            <a:cxnSpLocks/>
            <a:stCxn id="86" idx="3"/>
            <a:endCxn id="108" idx="1"/>
          </p:cNvCxnSpPr>
          <p:nvPr/>
        </p:nvCxnSpPr>
        <p:spPr>
          <a:xfrm flipV="1">
            <a:off x="5823031" y="2545280"/>
            <a:ext cx="225455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248DC0B0-F4DD-FF99-4168-698F0A66EF99}"/>
              </a:ext>
            </a:extLst>
          </p:cNvPr>
          <p:cNvCxnSpPr>
            <a:cxnSpLocks/>
            <a:stCxn id="86" idx="2"/>
            <a:endCxn id="8" idx="0"/>
          </p:cNvCxnSpPr>
          <p:nvPr/>
        </p:nvCxnSpPr>
        <p:spPr>
          <a:xfrm flipH="1">
            <a:off x="4880013" y="2922412"/>
            <a:ext cx="11529" cy="19097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44FB558A-9144-9161-62EC-0A62CC9FE171}"/>
              </a:ext>
            </a:extLst>
          </p:cNvPr>
          <p:cNvSpPr/>
          <p:nvPr/>
        </p:nvSpPr>
        <p:spPr>
          <a:xfrm>
            <a:off x="6376739" y="3113387"/>
            <a:ext cx="1516579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부족 인원 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NPC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대체</a:t>
            </a:r>
          </a:p>
        </p:txBody>
      </p:sp>
      <p:sp>
        <p:nvSpPr>
          <p:cNvPr id="108" name="다이아몬드 107">
            <a:extLst>
              <a:ext uri="{FF2B5EF4-FFF2-40B4-BE49-F238E27FC236}">
                <a16:creationId xmlns:a16="http://schemas.microsoft.com/office/drawing/2014/main" id="{44B96145-5685-32A9-C1B7-FA322D749BF4}"/>
              </a:ext>
            </a:extLst>
          </p:cNvPr>
          <p:cNvSpPr/>
          <p:nvPr/>
        </p:nvSpPr>
        <p:spPr>
          <a:xfrm>
            <a:off x="6048486" y="2168149"/>
            <a:ext cx="2173086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매칭 시간이</a:t>
            </a:r>
            <a:endParaRPr lang="en-US" altLang="ko-KR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분을 넘었는가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3" name="연결선: 꺾임 112">
            <a:extLst>
              <a:ext uri="{FF2B5EF4-FFF2-40B4-BE49-F238E27FC236}">
                <a16:creationId xmlns:a16="http://schemas.microsoft.com/office/drawing/2014/main" id="{FF9CEEB7-6DBF-4BE0-FE3A-EBA8C0A9634F}"/>
              </a:ext>
            </a:extLst>
          </p:cNvPr>
          <p:cNvCxnSpPr>
            <a:cxnSpLocks/>
            <a:stCxn id="108" idx="0"/>
            <a:endCxn id="7" idx="3"/>
          </p:cNvCxnSpPr>
          <p:nvPr/>
        </p:nvCxnSpPr>
        <p:spPr>
          <a:xfrm rot="16200000" flipV="1">
            <a:off x="5929799" y="962918"/>
            <a:ext cx="503601" cy="1906861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화살표 연결선 115">
            <a:extLst>
              <a:ext uri="{FF2B5EF4-FFF2-40B4-BE49-F238E27FC236}">
                <a16:creationId xmlns:a16="http://schemas.microsoft.com/office/drawing/2014/main" id="{A3060272-D111-AAC9-3862-50AA4BA6021D}"/>
              </a:ext>
            </a:extLst>
          </p:cNvPr>
          <p:cNvCxnSpPr>
            <a:cxnSpLocks/>
            <a:stCxn id="108" idx="2"/>
            <a:endCxn id="104" idx="0"/>
          </p:cNvCxnSpPr>
          <p:nvPr/>
        </p:nvCxnSpPr>
        <p:spPr>
          <a:xfrm>
            <a:off x="7135029" y="2922411"/>
            <a:ext cx="0" cy="19097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5513717D-BA0A-FCA9-3026-A33D6F424C4D}"/>
              </a:ext>
            </a:extLst>
          </p:cNvPr>
          <p:cNvCxnSpPr>
            <a:cxnSpLocks/>
            <a:stCxn id="104" idx="1"/>
            <a:endCxn id="8" idx="3"/>
          </p:cNvCxnSpPr>
          <p:nvPr/>
        </p:nvCxnSpPr>
        <p:spPr>
          <a:xfrm flipH="1">
            <a:off x="5730243" y="3450739"/>
            <a:ext cx="646496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3E55579E-4204-B869-B8FD-ED3C1BFCA09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4880013" y="3788091"/>
            <a:ext cx="1" cy="19514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다이아몬드 128">
            <a:extLst>
              <a:ext uri="{FF2B5EF4-FFF2-40B4-BE49-F238E27FC236}">
                <a16:creationId xmlns:a16="http://schemas.microsoft.com/office/drawing/2014/main" id="{D2A9E6F6-EDAE-7926-AE89-2B2AB8FBCC97}"/>
              </a:ext>
            </a:extLst>
          </p:cNvPr>
          <p:cNvSpPr/>
          <p:nvPr/>
        </p:nvSpPr>
        <p:spPr>
          <a:xfrm>
            <a:off x="3809724" y="4844802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B738D3EA-4BC5-E7FB-180B-93FF65B7FE5C}"/>
              </a:ext>
            </a:extLst>
          </p:cNvPr>
          <p:cNvCxnSpPr>
            <a:cxnSpLocks/>
            <a:stCxn id="9" idx="2"/>
            <a:endCxn id="129" idx="0"/>
          </p:cNvCxnSpPr>
          <p:nvPr/>
        </p:nvCxnSpPr>
        <p:spPr>
          <a:xfrm>
            <a:off x="4880014" y="4657939"/>
            <a:ext cx="1" cy="1868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화살표 연결선 137">
            <a:extLst>
              <a:ext uri="{FF2B5EF4-FFF2-40B4-BE49-F238E27FC236}">
                <a16:creationId xmlns:a16="http://schemas.microsoft.com/office/drawing/2014/main" id="{471AD51A-034D-8ED9-AECD-372E9AA9B435}"/>
              </a:ext>
            </a:extLst>
          </p:cNvPr>
          <p:cNvCxnSpPr>
            <a:cxnSpLocks/>
            <a:stCxn id="129" idx="2"/>
            <a:endCxn id="148" idx="0"/>
          </p:cNvCxnSpPr>
          <p:nvPr/>
        </p:nvCxnSpPr>
        <p:spPr>
          <a:xfrm>
            <a:off x="4880015" y="5599064"/>
            <a:ext cx="0" cy="168676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연결선: 꺾임 142">
            <a:extLst>
              <a:ext uri="{FF2B5EF4-FFF2-40B4-BE49-F238E27FC236}">
                <a16:creationId xmlns:a16="http://schemas.microsoft.com/office/drawing/2014/main" id="{664AB996-80C6-B6AC-4637-871DADA9D911}"/>
              </a:ext>
            </a:extLst>
          </p:cNvPr>
          <p:cNvCxnSpPr>
            <a:cxnSpLocks/>
            <a:stCxn id="129" idx="3"/>
            <a:endCxn id="9" idx="3"/>
          </p:cNvCxnSpPr>
          <p:nvPr/>
        </p:nvCxnSpPr>
        <p:spPr>
          <a:xfrm flipH="1" flipV="1">
            <a:off x="5532417" y="4320588"/>
            <a:ext cx="417888" cy="901345"/>
          </a:xfrm>
          <a:prstGeom prst="bentConnector3">
            <a:avLst>
              <a:gd name="adj1" fmla="val -5470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1628FCB0-2CAB-4BC7-196D-0C0E2A66A4D2}"/>
              </a:ext>
            </a:extLst>
          </p:cNvPr>
          <p:cNvSpPr/>
          <p:nvPr/>
        </p:nvSpPr>
        <p:spPr>
          <a:xfrm>
            <a:off x="3960053" y="5767740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r>
              <a:rPr lang="en-US" altLang="ko-KR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 후 로딩화면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C4434156-4DCF-D11C-6C65-CB9E571A7F2A}"/>
              </a:ext>
            </a:extLst>
          </p:cNvPr>
          <p:cNvSpPr/>
          <p:nvPr/>
        </p:nvSpPr>
        <p:spPr>
          <a:xfrm>
            <a:off x="8551078" y="1327195"/>
            <a:ext cx="170046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진입 화면 전환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2350E3C8-7749-B266-621B-F73356365342}"/>
              </a:ext>
            </a:extLst>
          </p:cNvPr>
          <p:cNvSpPr/>
          <p:nvPr/>
        </p:nvSpPr>
        <p:spPr>
          <a:xfrm>
            <a:off x="8728674" y="2199371"/>
            <a:ext cx="134526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endParaRPr lang="en-US" altLang="ko-KR" sz="16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화면</a:t>
            </a:r>
          </a:p>
        </p:txBody>
      </p:sp>
      <p:cxnSp>
        <p:nvCxnSpPr>
          <p:cNvPr id="161" name="직선 화살표 연결선 160">
            <a:extLst>
              <a:ext uri="{FF2B5EF4-FFF2-40B4-BE49-F238E27FC236}">
                <a16:creationId xmlns:a16="http://schemas.microsoft.com/office/drawing/2014/main" id="{788AC8AB-5DBF-DE55-3C12-362493E5DBA9}"/>
              </a:ext>
            </a:extLst>
          </p:cNvPr>
          <p:cNvCxnSpPr>
            <a:cxnSpLocks/>
            <a:stCxn id="157" idx="2"/>
            <a:endCxn id="160" idx="0"/>
          </p:cNvCxnSpPr>
          <p:nvPr/>
        </p:nvCxnSpPr>
        <p:spPr>
          <a:xfrm flipH="1">
            <a:off x="9401306" y="2001898"/>
            <a:ext cx="2" cy="19747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다이아몬드 168">
            <a:extLst>
              <a:ext uri="{FF2B5EF4-FFF2-40B4-BE49-F238E27FC236}">
                <a16:creationId xmlns:a16="http://schemas.microsoft.com/office/drawing/2014/main" id="{A4A996FA-EC35-9DC0-3DF8-F85E8FDBF8C7}"/>
              </a:ext>
            </a:extLst>
          </p:cNvPr>
          <p:cNvSpPr/>
          <p:nvPr/>
        </p:nvSpPr>
        <p:spPr>
          <a:xfrm>
            <a:off x="8331016" y="3050439"/>
            <a:ext cx="2140581" cy="754262"/>
          </a:xfrm>
          <a:prstGeom prst="diamond">
            <a:avLst/>
          </a:prstGeom>
          <a:solidFill>
            <a:srgbClr val="0F518E"/>
          </a:solidFill>
          <a:ln>
            <a:solidFill>
              <a:srgbClr val="0F51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클리어 조건을 만족하는가</a:t>
            </a:r>
            <a:r>
              <a:rPr lang="en-US" altLang="ko-KR" sz="1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0" name="직선 화살표 연결선 169">
            <a:extLst>
              <a:ext uri="{FF2B5EF4-FFF2-40B4-BE49-F238E27FC236}">
                <a16:creationId xmlns:a16="http://schemas.microsoft.com/office/drawing/2014/main" id="{6D6CAAF0-6A9C-E1B5-2BCF-2AD49401288D}"/>
              </a:ext>
            </a:extLst>
          </p:cNvPr>
          <p:cNvCxnSpPr>
            <a:cxnSpLocks/>
            <a:stCxn id="160" idx="2"/>
            <a:endCxn id="169" idx="0"/>
          </p:cNvCxnSpPr>
          <p:nvPr/>
        </p:nvCxnSpPr>
        <p:spPr>
          <a:xfrm>
            <a:off x="9401306" y="2874074"/>
            <a:ext cx="1" cy="17636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6AFBCC2E-3457-70D6-B35F-988787610ED8}"/>
              </a:ext>
            </a:extLst>
          </p:cNvPr>
          <p:cNvSpPr/>
          <p:nvPr/>
        </p:nvSpPr>
        <p:spPr>
          <a:xfrm>
            <a:off x="8481343" y="3996575"/>
            <a:ext cx="1839924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</a:t>
            </a:r>
            <a:r>
              <a:rPr lang="en-US" altLang="ko-KR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 후 로딩화면</a:t>
            </a:r>
          </a:p>
        </p:txBody>
      </p:sp>
      <p:cxnSp>
        <p:nvCxnSpPr>
          <p:cNvPr id="177" name="직선 화살표 연결선 176">
            <a:extLst>
              <a:ext uri="{FF2B5EF4-FFF2-40B4-BE49-F238E27FC236}">
                <a16:creationId xmlns:a16="http://schemas.microsoft.com/office/drawing/2014/main" id="{E1BFB39C-3E84-C5BC-450C-9B616BD88ECF}"/>
              </a:ext>
            </a:extLst>
          </p:cNvPr>
          <p:cNvCxnSpPr>
            <a:cxnSpLocks/>
            <a:stCxn id="169" idx="2"/>
            <a:endCxn id="176" idx="0"/>
          </p:cNvCxnSpPr>
          <p:nvPr/>
        </p:nvCxnSpPr>
        <p:spPr>
          <a:xfrm flipH="1">
            <a:off x="9401305" y="3804701"/>
            <a:ext cx="2" cy="191874"/>
          </a:xfrm>
          <a:prstGeom prst="straightConnector1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연결선: 꺾임 179">
            <a:extLst>
              <a:ext uri="{FF2B5EF4-FFF2-40B4-BE49-F238E27FC236}">
                <a16:creationId xmlns:a16="http://schemas.microsoft.com/office/drawing/2014/main" id="{7EC025FF-FD57-2E3D-50A7-DE45CEC7F050}"/>
              </a:ext>
            </a:extLst>
          </p:cNvPr>
          <p:cNvCxnSpPr>
            <a:cxnSpLocks/>
            <a:stCxn id="169" idx="3"/>
            <a:endCxn id="160" idx="3"/>
          </p:cNvCxnSpPr>
          <p:nvPr/>
        </p:nvCxnSpPr>
        <p:spPr>
          <a:xfrm flipH="1" flipV="1">
            <a:off x="10073937" y="2536723"/>
            <a:ext cx="397660" cy="890847"/>
          </a:xfrm>
          <a:prstGeom prst="bentConnector3">
            <a:avLst>
              <a:gd name="adj1" fmla="val -57486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화살표 연결선 184">
            <a:extLst>
              <a:ext uri="{FF2B5EF4-FFF2-40B4-BE49-F238E27FC236}">
                <a16:creationId xmlns:a16="http://schemas.microsoft.com/office/drawing/2014/main" id="{0C602217-412D-9B31-AD77-F0F3A94B21FC}"/>
              </a:ext>
            </a:extLst>
          </p:cNvPr>
          <p:cNvCxnSpPr>
            <a:cxnSpLocks/>
            <a:stCxn id="176" idx="2"/>
            <a:endCxn id="189" idx="0"/>
          </p:cNvCxnSpPr>
          <p:nvPr/>
        </p:nvCxnSpPr>
        <p:spPr>
          <a:xfrm flipH="1">
            <a:off x="9401304" y="4671278"/>
            <a:ext cx="1" cy="1951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543779CB-CC28-7487-F0FE-4D106C517597}"/>
              </a:ext>
            </a:extLst>
          </p:cNvPr>
          <p:cNvSpPr/>
          <p:nvPr/>
        </p:nvSpPr>
        <p:spPr>
          <a:xfrm>
            <a:off x="8359454" y="4866448"/>
            <a:ext cx="2083700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총 결과 출력</a:t>
            </a:r>
            <a:endParaRPr lang="en-US" altLang="ko-KR" sz="14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유저 데이터 저장</a:t>
            </a:r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DFB8C11E-DF87-A837-5711-DD9763341F92}"/>
              </a:ext>
            </a:extLst>
          </p:cNvPr>
          <p:cNvSpPr/>
          <p:nvPr/>
        </p:nvSpPr>
        <p:spPr>
          <a:xfrm>
            <a:off x="10471598" y="5725032"/>
            <a:ext cx="1441980" cy="69728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종료</a:t>
            </a:r>
          </a:p>
        </p:txBody>
      </p:sp>
      <p:cxnSp>
        <p:nvCxnSpPr>
          <p:cNvPr id="194" name="직선 화살표 연결선 193">
            <a:extLst>
              <a:ext uri="{FF2B5EF4-FFF2-40B4-BE49-F238E27FC236}">
                <a16:creationId xmlns:a16="http://schemas.microsoft.com/office/drawing/2014/main" id="{EB7762A9-8E42-5E6C-61F9-1037B9911977}"/>
              </a:ext>
            </a:extLst>
          </p:cNvPr>
          <p:cNvCxnSpPr>
            <a:cxnSpLocks/>
            <a:stCxn id="189" idx="2"/>
            <a:endCxn id="200" idx="0"/>
          </p:cNvCxnSpPr>
          <p:nvPr/>
        </p:nvCxnSpPr>
        <p:spPr>
          <a:xfrm>
            <a:off x="9401304" y="5541151"/>
            <a:ext cx="0" cy="19517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직사각형 199">
            <a:extLst>
              <a:ext uri="{FF2B5EF4-FFF2-40B4-BE49-F238E27FC236}">
                <a16:creationId xmlns:a16="http://schemas.microsoft.com/office/drawing/2014/main" id="{0E7DED59-232A-B928-1F59-768AC37C6E84}"/>
              </a:ext>
            </a:extLst>
          </p:cNvPr>
          <p:cNvSpPr/>
          <p:nvPr/>
        </p:nvSpPr>
        <p:spPr>
          <a:xfrm>
            <a:off x="8819932" y="5736321"/>
            <a:ext cx="1162743" cy="674703"/>
          </a:xfrm>
          <a:prstGeom prst="rect">
            <a:avLst/>
          </a:prstGeom>
          <a:solidFill>
            <a:srgbClr val="87EDFE"/>
          </a:solidFill>
          <a:ln>
            <a:solidFill>
              <a:srgbClr val="87ED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</a:p>
        </p:txBody>
      </p:sp>
      <p:cxnSp>
        <p:nvCxnSpPr>
          <p:cNvPr id="203" name="직선 화살표 연결선 202">
            <a:extLst>
              <a:ext uri="{FF2B5EF4-FFF2-40B4-BE49-F238E27FC236}">
                <a16:creationId xmlns:a16="http://schemas.microsoft.com/office/drawing/2014/main" id="{CF3A4428-923A-EA60-B621-E44B9BBF2CEB}"/>
              </a:ext>
            </a:extLst>
          </p:cNvPr>
          <p:cNvCxnSpPr>
            <a:cxnSpLocks/>
            <a:stCxn id="200" idx="3"/>
            <a:endCxn id="193" idx="2"/>
          </p:cNvCxnSpPr>
          <p:nvPr/>
        </p:nvCxnSpPr>
        <p:spPr>
          <a:xfrm flipV="1">
            <a:off x="9982675" y="6073672"/>
            <a:ext cx="488923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연결선: 꺾임 183">
            <a:extLst>
              <a:ext uri="{FF2B5EF4-FFF2-40B4-BE49-F238E27FC236}">
                <a16:creationId xmlns:a16="http://schemas.microsoft.com/office/drawing/2014/main" id="{2D041EF9-E6B9-41C1-91BD-43428EDB1318}"/>
              </a:ext>
            </a:extLst>
          </p:cNvPr>
          <p:cNvCxnSpPr>
            <a:cxnSpLocks/>
            <a:stCxn id="6" idx="2"/>
            <a:endCxn id="7" idx="1"/>
          </p:cNvCxnSpPr>
          <p:nvPr/>
        </p:nvCxnSpPr>
        <p:spPr>
          <a:xfrm rot="5400000" flipH="1" flipV="1">
            <a:off x="536175" y="2446762"/>
            <a:ext cx="4777896" cy="3213468"/>
          </a:xfrm>
          <a:prstGeom prst="bentConnector4">
            <a:avLst>
              <a:gd name="adj1" fmla="val -4785"/>
              <a:gd name="adj2" fmla="val 7332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연결선: 꺾임 288">
            <a:extLst>
              <a:ext uri="{FF2B5EF4-FFF2-40B4-BE49-F238E27FC236}">
                <a16:creationId xmlns:a16="http://schemas.microsoft.com/office/drawing/2014/main" id="{422ACECD-ABDE-9059-B792-A535EE8FFBED}"/>
              </a:ext>
            </a:extLst>
          </p:cNvPr>
          <p:cNvCxnSpPr>
            <a:cxnSpLocks/>
            <a:stCxn id="148" idx="2"/>
            <a:endCxn id="157" idx="1"/>
          </p:cNvCxnSpPr>
          <p:nvPr/>
        </p:nvCxnSpPr>
        <p:spPr>
          <a:xfrm rot="5400000" flipH="1" flipV="1">
            <a:off x="4326598" y="2217963"/>
            <a:ext cx="4777896" cy="3671063"/>
          </a:xfrm>
          <a:prstGeom prst="bentConnector4">
            <a:avLst>
              <a:gd name="adj1" fmla="val -4785"/>
              <a:gd name="adj2" fmla="val 92228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3" name="TextBox 292">
            <a:extLst>
              <a:ext uri="{FF2B5EF4-FFF2-40B4-BE49-F238E27FC236}">
                <a16:creationId xmlns:a16="http://schemas.microsoft.com/office/drawing/2014/main" id="{7C5311DF-FFBF-A369-152C-5048465EFB1A}"/>
              </a:ext>
            </a:extLst>
          </p:cNvPr>
          <p:cNvSpPr txBox="1"/>
          <p:nvPr/>
        </p:nvSpPr>
        <p:spPr>
          <a:xfrm>
            <a:off x="855702" y="457732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1503AB83-886B-ADAC-6499-199C51B42067}"/>
              </a:ext>
            </a:extLst>
          </p:cNvPr>
          <p:cNvSpPr txBox="1"/>
          <p:nvPr/>
        </p:nvSpPr>
        <p:spPr>
          <a:xfrm>
            <a:off x="4400073" y="2806211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DB19BB25-1E47-09BA-FE8F-E8FFD7A9BF40}"/>
              </a:ext>
            </a:extLst>
          </p:cNvPr>
          <p:cNvSpPr txBox="1"/>
          <p:nvPr/>
        </p:nvSpPr>
        <p:spPr>
          <a:xfrm>
            <a:off x="4422173" y="5503283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5277573F-03D0-BA0E-D171-B0FCC3712E55}"/>
              </a:ext>
            </a:extLst>
          </p:cNvPr>
          <p:cNvSpPr txBox="1"/>
          <p:nvPr/>
        </p:nvSpPr>
        <p:spPr>
          <a:xfrm>
            <a:off x="6706246" y="2823551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986C9DD7-0374-CD1D-D14C-F193779F6819}"/>
              </a:ext>
            </a:extLst>
          </p:cNvPr>
          <p:cNvSpPr txBox="1"/>
          <p:nvPr/>
        </p:nvSpPr>
        <p:spPr>
          <a:xfrm>
            <a:off x="8964692" y="374057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yes</a:t>
            </a:r>
            <a:endParaRPr lang="ko-KR" altLang="en-US" sz="1200" b="1" dirty="0">
              <a:solidFill>
                <a:schemeClr val="accent4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33CCD95E-2321-C759-1ED3-F93997A93F9C}"/>
              </a:ext>
            </a:extLst>
          </p:cNvPr>
          <p:cNvSpPr txBox="1"/>
          <p:nvPr/>
        </p:nvSpPr>
        <p:spPr>
          <a:xfrm>
            <a:off x="1812006" y="395801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D691B9DF-C066-07B7-D57A-E5D95309A0CD}"/>
              </a:ext>
            </a:extLst>
          </p:cNvPr>
          <p:cNvSpPr txBox="1"/>
          <p:nvPr/>
        </p:nvSpPr>
        <p:spPr>
          <a:xfrm>
            <a:off x="5624536" y="2236255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A00C10C1-6B9D-369C-EF86-CC0F516EF7A4}"/>
              </a:ext>
            </a:extLst>
          </p:cNvPr>
          <p:cNvSpPr txBox="1"/>
          <p:nvPr/>
        </p:nvSpPr>
        <p:spPr>
          <a:xfrm>
            <a:off x="6799485" y="1946523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13F88339-27EA-B652-F4D6-6E095752BBE0}"/>
              </a:ext>
            </a:extLst>
          </p:cNvPr>
          <p:cNvSpPr txBox="1"/>
          <p:nvPr/>
        </p:nvSpPr>
        <p:spPr>
          <a:xfrm>
            <a:off x="5762819" y="4955879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5C5E5588-F95F-3871-D717-65B3B36D7511}"/>
              </a:ext>
            </a:extLst>
          </p:cNvPr>
          <p:cNvSpPr txBox="1"/>
          <p:nvPr/>
        </p:nvSpPr>
        <p:spPr>
          <a:xfrm>
            <a:off x="10227136" y="3137712"/>
            <a:ext cx="53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no</a:t>
            </a:r>
            <a:endParaRPr lang="ko-KR" altLang="en-US" sz="12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375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3995107" y="3255707"/>
            <a:ext cx="42017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  <a:endParaRPr lang="ko-KR" altLang="en-US" sz="36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415558" y="2670932"/>
            <a:ext cx="1360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2</a:t>
            </a:r>
            <a:endParaRPr lang="ko-KR" altLang="en-US" sz="3200" b="1" dirty="0">
              <a:solidFill>
                <a:schemeClr val="accent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177772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59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2.1.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손상도 시스템 정의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CEABD9B-CE6F-C1E5-F91F-5C26805E7A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44" t="7871" r="69931" b="38774"/>
          <a:stretch/>
        </p:blipFill>
        <p:spPr>
          <a:xfrm>
            <a:off x="7752082" y="396000"/>
            <a:ext cx="785092" cy="1313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513DED-C093-809B-80F1-5FE21BDB1277}"/>
              </a:ext>
            </a:extLst>
          </p:cNvPr>
          <p:cNvSpPr txBox="1"/>
          <p:nvPr/>
        </p:nvSpPr>
        <p:spPr>
          <a:xfrm>
            <a:off x="8642754" y="443479"/>
            <a:ext cx="3161108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>
                <a:schemeClr val="lt2"/>
              </a:buClr>
              <a:buSzPts val="1400"/>
            </a:pP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&lt;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그림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3</a:t>
            </a:r>
            <a:r>
              <a:rPr lang="en-US" altLang="ko-KR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&gt; </a:t>
            </a:r>
            <a:r>
              <a:rPr lang="ko-KR" altLang="en-US" sz="1200" b="1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부위 별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sym typeface="Advent Pro"/>
              </a:rPr>
              <a:t>손상 및 파괴 표시 예시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  <a:sym typeface="Advent Pr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4C351-8E62-8471-5C64-E8D250A89B48}"/>
              </a:ext>
            </a:extLst>
          </p:cNvPr>
          <p:cNvSpPr txBox="1"/>
          <p:nvPr/>
        </p:nvSpPr>
        <p:spPr>
          <a:xfrm>
            <a:off x="756810" y="952624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헬기는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부위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몸체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이루어져 있다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 장애물에 충돌하거나 적 헬기에게 피격된 경우 손상된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부위가 표시된다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b="1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맞은 부위에 대해서 파티클이 생성된다</a:t>
            </a:r>
            <a:r>
              <a:rPr lang="en-US" altLang="ko-KR" sz="1600" b="1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b="1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프로펠러나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몸체가 파괴되거나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내구도가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되면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사망하고 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뒤 </a:t>
            </a:r>
            <a:r>
              <a:rPr lang="ko-KR" altLang="en-US" sz="1600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리스폰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지역에서 부활한다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머리가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파괴되면 조준점이 사라지고 꼬리가 파괴되면 이동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속도가 감소하고 기체가 좌우로 더 흔들린다</a:t>
            </a:r>
            <a:r>
              <a:rPr lang="en-US" altLang="ko-KR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1600" spc="-15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</a:t>
            </a:r>
            <a:r>
              <a:rPr lang="ko-KR" altLang="en-US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플레이어가 사망 상태가 되면 </a:t>
            </a:r>
            <a:r>
              <a:rPr lang="ko-KR" altLang="en-US" sz="1600" spc="-15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게임이 오버된다</a:t>
            </a:r>
            <a:r>
              <a:rPr lang="en-US" altLang="ko-KR" sz="16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F4C40C3-CE5B-88B0-4B78-A95C20BF1DB4}"/>
              </a:ext>
            </a:extLst>
          </p:cNvPr>
          <p:cNvSpPr/>
          <p:nvPr/>
        </p:nvSpPr>
        <p:spPr>
          <a:xfrm>
            <a:off x="431439" y="3397749"/>
            <a:ext cx="1080000" cy="108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Total</a:t>
            </a:r>
          </a:p>
          <a:p>
            <a:pPr algn="ctr"/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endParaRPr lang="ko-KR" altLang="en-US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17F76EC-FEB5-2481-9CA9-2E149854F0B3}"/>
              </a:ext>
            </a:extLst>
          </p:cNvPr>
          <p:cNvSpPr/>
          <p:nvPr/>
        </p:nvSpPr>
        <p:spPr>
          <a:xfrm>
            <a:off x="2141598" y="3534740"/>
            <a:ext cx="1811114" cy="8060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피격 시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감소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25527F7-DD08-1CA7-4A2E-7F1082DB9C55}"/>
              </a:ext>
            </a:extLst>
          </p:cNvPr>
          <p:cNvSpPr/>
          <p:nvPr/>
        </p:nvSpPr>
        <p:spPr>
          <a:xfrm>
            <a:off x="4658031" y="4810716"/>
            <a:ext cx="1458002" cy="715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프로펠러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702C707-5C9C-54EF-1375-46F52C85C642}"/>
              </a:ext>
            </a:extLst>
          </p:cNvPr>
          <p:cNvCxnSpPr>
            <a:cxnSpLocks/>
            <a:stCxn id="7" idx="3"/>
            <a:endCxn id="30" idx="0"/>
          </p:cNvCxnSpPr>
          <p:nvPr/>
        </p:nvCxnSpPr>
        <p:spPr>
          <a:xfrm flipH="1">
            <a:off x="1311472" y="4222719"/>
            <a:ext cx="1095358" cy="587996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C4BE448-A4B1-351D-E32C-1B9DF31F3AB4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1511439" y="3937749"/>
            <a:ext cx="630159" cy="0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>
            <a:extLst>
              <a:ext uri="{FF2B5EF4-FFF2-40B4-BE49-F238E27FC236}">
                <a16:creationId xmlns:a16="http://schemas.microsoft.com/office/drawing/2014/main" id="{22CD245D-E52E-273F-CA66-9311C940CC28}"/>
              </a:ext>
            </a:extLst>
          </p:cNvPr>
          <p:cNvSpPr/>
          <p:nvPr/>
        </p:nvSpPr>
        <p:spPr>
          <a:xfrm>
            <a:off x="2031560" y="4825713"/>
            <a:ext cx="1148211" cy="700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머리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2801BC7-1460-D33D-3900-672D2274977E}"/>
              </a:ext>
            </a:extLst>
          </p:cNvPr>
          <p:cNvSpPr/>
          <p:nvPr/>
        </p:nvSpPr>
        <p:spPr>
          <a:xfrm>
            <a:off x="696871" y="4810715"/>
            <a:ext cx="1229201" cy="70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꼬리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5F1FFD5B-5958-C0C0-CCA5-D9CF3C43CD7F}"/>
              </a:ext>
            </a:extLst>
          </p:cNvPr>
          <p:cNvSpPr/>
          <p:nvPr/>
        </p:nvSpPr>
        <p:spPr>
          <a:xfrm>
            <a:off x="3363837" y="4813746"/>
            <a:ext cx="1229200" cy="7120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몸통</a:t>
            </a:r>
            <a:endParaRPr lang="en-US" altLang="ko-KR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02991C40-1A28-DA0A-D071-BBCFAEFBB7D5}"/>
              </a:ext>
            </a:extLst>
          </p:cNvPr>
          <p:cNvCxnSpPr>
            <a:cxnSpLocks/>
            <a:stCxn id="7" idx="5"/>
            <a:endCxn id="31" idx="0"/>
          </p:cNvCxnSpPr>
          <p:nvPr/>
        </p:nvCxnSpPr>
        <p:spPr>
          <a:xfrm>
            <a:off x="3687480" y="4222719"/>
            <a:ext cx="290957" cy="591027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3B4E0F90-66CC-B9AA-117C-4B8B9E0B2C1D}"/>
              </a:ext>
            </a:extLst>
          </p:cNvPr>
          <p:cNvCxnSpPr>
            <a:cxnSpLocks/>
            <a:stCxn id="7" idx="4"/>
            <a:endCxn id="29" idx="0"/>
          </p:cNvCxnSpPr>
          <p:nvPr/>
        </p:nvCxnSpPr>
        <p:spPr>
          <a:xfrm flipH="1">
            <a:off x="2605666" y="4340758"/>
            <a:ext cx="441489" cy="48495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A74DCC8-E0F1-F793-0818-5958B0A90DB5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861786" y="4118610"/>
            <a:ext cx="1525246" cy="692106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타원 70">
            <a:extLst>
              <a:ext uri="{FF2B5EF4-FFF2-40B4-BE49-F238E27FC236}">
                <a16:creationId xmlns:a16="http://schemas.microsoft.com/office/drawing/2014/main" id="{4CDCB0E3-78D9-6FD5-83FF-060606653BE4}"/>
              </a:ext>
            </a:extLst>
          </p:cNvPr>
          <p:cNvSpPr/>
          <p:nvPr/>
        </p:nvSpPr>
        <p:spPr>
          <a:xfrm>
            <a:off x="6558199" y="4810714"/>
            <a:ext cx="1080000" cy="70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Total</a:t>
            </a:r>
          </a:p>
          <a:p>
            <a:pPr algn="ctr"/>
            <a:r>
              <a:rPr lang="ko-KR" altLang="en-US" sz="14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</a:t>
            </a:r>
            <a:endParaRPr lang="en-US" altLang="ko-KR" sz="14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9A2FDDE4-6D08-B7CB-D55E-CF7649B8A87C}"/>
              </a:ext>
            </a:extLst>
          </p:cNvPr>
          <p:cNvCxnSpPr>
            <a:cxnSpLocks/>
            <a:stCxn id="7" idx="6"/>
            <a:endCxn id="71" idx="0"/>
          </p:cNvCxnSpPr>
          <p:nvPr/>
        </p:nvCxnSpPr>
        <p:spPr>
          <a:xfrm>
            <a:off x="3952712" y="3937749"/>
            <a:ext cx="3145487" cy="872965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타원 77">
            <a:extLst>
              <a:ext uri="{FF2B5EF4-FFF2-40B4-BE49-F238E27FC236}">
                <a16:creationId xmlns:a16="http://schemas.microsoft.com/office/drawing/2014/main" id="{2452E8ED-975F-5DE6-69D5-4C6A44050854}"/>
              </a:ext>
            </a:extLst>
          </p:cNvPr>
          <p:cNvSpPr/>
          <p:nvPr/>
        </p:nvSpPr>
        <p:spPr>
          <a:xfrm>
            <a:off x="5877093" y="6053095"/>
            <a:ext cx="1221106" cy="52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내구도 </a:t>
            </a:r>
            <a:r>
              <a: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2B83657C-476A-6EF3-9D7F-6E82EB007AF5}"/>
              </a:ext>
            </a:extLst>
          </p:cNvPr>
          <p:cNvSpPr/>
          <p:nvPr/>
        </p:nvSpPr>
        <p:spPr>
          <a:xfrm>
            <a:off x="2458280" y="6144335"/>
            <a:ext cx="1811114" cy="60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잔재 내구도 별 효과</a:t>
            </a:r>
          </a:p>
        </p:txBody>
      </p: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D6CA5C40-8F6F-4E5C-7DF5-0161507C1296}"/>
              </a:ext>
            </a:extLst>
          </p:cNvPr>
          <p:cNvCxnSpPr>
            <a:cxnSpLocks/>
            <a:stCxn id="30" idx="4"/>
            <a:endCxn id="85" idx="2"/>
          </p:cNvCxnSpPr>
          <p:nvPr/>
        </p:nvCxnSpPr>
        <p:spPr>
          <a:xfrm>
            <a:off x="1311472" y="5510778"/>
            <a:ext cx="1146808" cy="936437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118209F1-C3AA-D695-2D89-5C2AC1AE21B2}"/>
              </a:ext>
            </a:extLst>
          </p:cNvPr>
          <p:cNvCxnSpPr>
            <a:cxnSpLocks/>
            <a:stCxn id="29" idx="4"/>
          </p:cNvCxnSpPr>
          <p:nvPr/>
        </p:nvCxnSpPr>
        <p:spPr>
          <a:xfrm>
            <a:off x="2605666" y="5525777"/>
            <a:ext cx="375331" cy="66799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C968B9D8-F823-ABBB-88CA-B81394DC12FC}"/>
              </a:ext>
            </a:extLst>
          </p:cNvPr>
          <p:cNvCxnSpPr>
            <a:cxnSpLocks/>
            <a:stCxn id="31" idx="4"/>
          </p:cNvCxnSpPr>
          <p:nvPr/>
        </p:nvCxnSpPr>
        <p:spPr>
          <a:xfrm flipH="1">
            <a:off x="3687480" y="5525777"/>
            <a:ext cx="290957" cy="66799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FC13ECD1-C297-ACF8-8B1B-CF3F7E649BF4}"/>
              </a:ext>
            </a:extLst>
          </p:cNvPr>
          <p:cNvCxnSpPr>
            <a:cxnSpLocks/>
            <a:stCxn id="8" idx="4"/>
            <a:endCxn id="85" idx="6"/>
          </p:cNvCxnSpPr>
          <p:nvPr/>
        </p:nvCxnSpPr>
        <p:spPr>
          <a:xfrm flipH="1">
            <a:off x="4269394" y="5525777"/>
            <a:ext cx="1117638" cy="921438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77B70EBF-558F-27C4-416D-9B6F818C6D82}"/>
              </a:ext>
            </a:extLst>
          </p:cNvPr>
          <p:cNvCxnSpPr>
            <a:cxnSpLocks/>
            <a:stCxn id="31" idx="5"/>
            <a:endCxn id="78" idx="2"/>
          </p:cNvCxnSpPr>
          <p:nvPr/>
        </p:nvCxnSpPr>
        <p:spPr>
          <a:xfrm>
            <a:off x="4413025" y="5421502"/>
            <a:ext cx="1464068" cy="893279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>
            <a:extLst>
              <a:ext uri="{FF2B5EF4-FFF2-40B4-BE49-F238E27FC236}">
                <a16:creationId xmlns:a16="http://schemas.microsoft.com/office/drawing/2014/main" id="{9DCEBCBE-4EA5-8570-2F58-C1D6DC27F9F9}"/>
              </a:ext>
            </a:extLst>
          </p:cNvPr>
          <p:cNvCxnSpPr>
            <a:cxnSpLocks/>
            <a:stCxn id="8" idx="5"/>
          </p:cNvCxnSpPr>
          <p:nvPr/>
        </p:nvCxnSpPr>
        <p:spPr>
          <a:xfrm>
            <a:off x="5902514" y="5421059"/>
            <a:ext cx="335752" cy="708682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화살표 연결선 114">
            <a:extLst>
              <a:ext uri="{FF2B5EF4-FFF2-40B4-BE49-F238E27FC236}">
                <a16:creationId xmlns:a16="http://schemas.microsoft.com/office/drawing/2014/main" id="{7C3E1D89-CA55-E313-4522-58286DE94EC9}"/>
              </a:ext>
            </a:extLst>
          </p:cNvPr>
          <p:cNvCxnSpPr>
            <a:cxnSpLocks/>
            <a:stCxn id="71" idx="4"/>
            <a:endCxn id="78" idx="7"/>
          </p:cNvCxnSpPr>
          <p:nvPr/>
        </p:nvCxnSpPr>
        <p:spPr>
          <a:xfrm flipH="1">
            <a:off x="6919372" y="5510777"/>
            <a:ext cx="178827" cy="618964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타원 123">
            <a:extLst>
              <a:ext uri="{FF2B5EF4-FFF2-40B4-BE49-F238E27FC236}">
                <a16:creationId xmlns:a16="http://schemas.microsoft.com/office/drawing/2014/main" id="{33F47F57-6B2C-7911-BC7E-4F7C9BC86AB7}"/>
              </a:ext>
            </a:extLst>
          </p:cNvPr>
          <p:cNvSpPr/>
          <p:nvPr/>
        </p:nvSpPr>
        <p:spPr>
          <a:xfrm>
            <a:off x="7926621" y="6053094"/>
            <a:ext cx="1221106" cy="52337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rPr>
              <a:t>사망</a:t>
            </a:r>
          </a:p>
        </p:txBody>
      </p: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21834F5C-8CAC-6B77-ACE8-7D72BA4BFA35}"/>
              </a:ext>
            </a:extLst>
          </p:cNvPr>
          <p:cNvCxnSpPr>
            <a:cxnSpLocks/>
            <a:stCxn id="78" idx="6"/>
            <a:endCxn id="124" idx="2"/>
          </p:cNvCxnSpPr>
          <p:nvPr/>
        </p:nvCxnSpPr>
        <p:spPr>
          <a:xfrm flipV="1">
            <a:off x="7098199" y="6314780"/>
            <a:ext cx="828422" cy="1"/>
          </a:xfrm>
          <a:prstGeom prst="straightConnector1">
            <a:avLst/>
          </a:prstGeom>
          <a:ln w="28575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481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107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2.2.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상태개요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054E9A-969F-174A-54C0-6620D793B99D}"/>
              </a:ext>
            </a:extLst>
          </p:cNvPr>
          <p:cNvSpPr txBox="1"/>
          <p:nvPr/>
        </p:nvSpPr>
        <p:spPr>
          <a:xfrm>
            <a:off x="388138" y="4453147"/>
            <a:ext cx="11552532" cy="22606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착륙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모든 정지 상태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비행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프로펠러만 움직임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총알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 공격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상태 미사일 발사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상대 공격에 적중</a:t>
            </a:r>
            <a:endParaRPr lang="en-US" altLang="ko-KR" sz="160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 상태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자신의 내구도가 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</a:p>
        </p:txBody>
      </p: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6824AE9C-CF4B-6D21-2E1E-ADB04C577396}"/>
              </a:ext>
            </a:extLst>
          </p:cNvPr>
          <p:cNvGrpSpPr/>
          <p:nvPr/>
        </p:nvGrpSpPr>
        <p:grpSpPr>
          <a:xfrm>
            <a:off x="388138" y="807698"/>
            <a:ext cx="10788638" cy="3690564"/>
            <a:chOff x="388138" y="807698"/>
            <a:chExt cx="10788638" cy="3690564"/>
          </a:xfrm>
        </p:grpSpPr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FB103766-37A9-1360-E9CF-74ABEF5F3E31}"/>
                </a:ext>
              </a:extLst>
            </p:cNvPr>
            <p:cNvCxnSpPr>
              <a:cxnSpLocks/>
            </p:cNvCxnSpPr>
            <p:nvPr/>
          </p:nvCxnSpPr>
          <p:spPr>
            <a:xfrm>
              <a:off x="1384133" y="1727609"/>
              <a:ext cx="2111421" cy="4384"/>
            </a:xfrm>
            <a:prstGeom prst="straightConnector1">
              <a:avLst/>
            </a:prstGeom>
            <a:ln w="28575">
              <a:solidFill>
                <a:srgbClr val="92D05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B20D04F3-25A7-41C0-9033-D8D3AD81F1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2672" y="2057400"/>
              <a:ext cx="2344677" cy="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3293014-F0C0-56FC-EE0C-BF8F21693E33}"/>
                </a:ext>
              </a:extLst>
            </p:cNvPr>
            <p:cNvSpPr txBox="1"/>
            <p:nvPr/>
          </p:nvSpPr>
          <p:spPr>
            <a:xfrm>
              <a:off x="1555224" y="132684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방향키 입력</a:t>
              </a:r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D14DB03C-1BCE-D8E5-154E-6B5571742D27}"/>
                </a:ext>
              </a:extLst>
            </p:cNvPr>
            <p:cNvGrpSpPr/>
            <p:nvPr/>
          </p:nvGrpSpPr>
          <p:grpSpPr>
            <a:xfrm rot="2158392">
              <a:off x="4036946" y="2340436"/>
              <a:ext cx="2306838" cy="1246518"/>
              <a:chOff x="4269218" y="1502310"/>
              <a:chExt cx="2306838" cy="1246518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3E45C49-46A4-4CB2-7018-5B311B7EB478}"/>
                  </a:ext>
                </a:extLst>
              </p:cNvPr>
              <p:cNvSpPr txBox="1"/>
              <p:nvPr/>
            </p:nvSpPr>
            <p:spPr>
              <a:xfrm rot="688048">
                <a:off x="4269218" y="1791001"/>
                <a:ext cx="230683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610CA222-607D-E324-7A5D-B7E8F66A88FD}"/>
                  </a:ext>
                </a:extLst>
              </p:cNvPr>
              <p:cNvCxnSpPr>
                <a:cxnSpLocks/>
                <a:stCxn id="8" idx="5"/>
                <a:endCxn id="12" idx="1"/>
              </p:cNvCxnSpPr>
              <p:nvPr/>
            </p:nvCxnSpPr>
            <p:spPr>
              <a:xfrm rot="19441608">
                <a:off x="4817848" y="1502310"/>
                <a:ext cx="1137291" cy="1246518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3D47A1A3-2839-947A-19E4-253F2EDD2CFB}"/>
                </a:ext>
              </a:extLst>
            </p:cNvPr>
            <p:cNvGrpSpPr/>
            <p:nvPr/>
          </p:nvGrpSpPr>
          <p:grpSpPr>
            <a:xfrm>
              <a:off x="4626917" y="1405425"/>
              <a:ext cx="2790697" cy="338554"/>
              <a:chOff x="4413961" y="2052200"/>
              <a:chExt cx="2163319" cy="338554"/>
            </a:xfrm>
          </p:grpSpPr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C4AC9D29-8468-F5D3-8F4C-C0BFFE31E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3961" y="2359068"/>
                <a:ext cx="2163319" cy="16525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E5C431-0C58-C492-F828-B186F37C70FC}"/>
                  </a:ext>
                </a:extLst>
              </p:cNvPr>
              <p:cNvSpPr txBox="1"/>
              <p:nvPr/>
            </p:nvSpPr>
            <p:spPr>
              <a:xfrm>
                <a:off x="4501165" y="2052200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9EBF3951-AEFE-EED4-C8C6-89F3D33A9CD3}"/>
                </a:ext>
              </a:extLst>
            </p:cNvPr>
            <p:cNvGrpSpPr/>
            <p:nvPr/>
          </p:nvGrpSpPr>
          <p:grpSpPr>
            <a:xfrm>
              <a:off x="1990327" y="2319205"/>
              <a:ext cx="1859221" cy="1094706"/>
              <a:chOff x="1990327" y="2319205"/>
              <a:chExt cx="1859221" cy="1094706"/>
            </a:xfrm>
          </p:grpSpPr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2797B281-CF9F-C153-2471-257EFD0831D9}"/>
                  </a:ext>
                </a:extLst>
              </p:cNvPr>
              <p:cNvCxnSpPr>
                <a:cxnSpLocks/>
                <a:stCxn id="8" idx="3"/>
                <a:endCxn id="13" idx="0"/>
              </p:cNvCxnSpPr>
              <p:nvPr/>
            </p:nvCxnSpPr>
            <p:spPr>
              <a:xfrm flipH="1">
                <a:off x="2311046" y="2319205"/>
                <a:ext cx="1354859" cy="1094706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2F3F9D2-B68B-2681-5248-AC720C206D6D}"/>
                  </a:ext>
                </a:extLst>
              </p:cNvPr>
              <p:cNvSpPr txBox="1"/>
              <p:nvPr/>
            </p:nvSpPr>
            <p:spPr>
              <a:xfrm rot="19341983">
                <a:off x="1990327" y="2536598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CD72E102-AAF1-E920-E3F0-546AABFF3AA2}"/>
                </a:ext>
              </a:extLst>
            </p:cNvPr>
            <p:cNvCxnSpPr>
              <a:cxnSpLocks/>
              <a:stCxn id="12" idx="6"/>
              <a:endCxn id="21" idx="2"/>
            </p:cNvCxnSpPr>
            <p:nvPr/>
          </p:nvCxnSpPr>
          <p:spPr>
            <a:xfrm flipV="1">
              <a:off x="6651598" y="1896049"/>
              <a:ext cx="3445178" cy="2051512"/>
            </a:xfrm>
            <a:prstGeom prst="straightConnector1">
              <a:avLst/>
            </a:prstGeom>
            <a:ln w="28575">
              <a:solidFill>
                <a:srgbClr val="7F7F7F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1D54E31-5051-5192-5FF7-4452C058A7AE}"/>
                </a:ext>
              </a:extLst>
            </p:cNvPr>
            <p:cNvSpPr txBox="1"/>
            <p:nvPr/>
          </p:nvSpPr>
          <p:spPr>
            <a:xfrm rot="19705449">
              <a:off x="7816719" y="2800422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내구도 </a:t>
              </a:r>
              <a:r>
                <a:rPr lang="en-US" altLang="ko-KR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endParaRPr lang="ko-KR" altLang="en-US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F388947-7B95-BDA1-BA85-67D2EF9D7975}"/>
                </a:ext>
              </a:extLst>
            </p:cNvPr>
            <p:cNvSpPr txBox="1"/>
            <p:nvPr/>
          </p:nvSpPr>
          <p:spPr>
            <a:xfrm>
              <a:off x="5195124" y="807698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부활 후</a:t>
              </a:r>
            </a:p>
          </p:txBody>
        </p:sp>
        <p:cxnSp>
          <p:nvCxnSpPr>
            <p:cNvPr id="92" name="연결선: 꺾임 91">
              <a:extLst>
                <a:ext uri="{FF2B5EF4-FFF2-40B4-BE49-F238E27FC236}">
                  <a16:creationId xmlns:a16="http://schemas.microsoft.com/office/drawing/2014/main" id="{3216E383-ACB5-4393-AEC4-02C8922864D4}"/>
                </a:ext>
              </a:extLst>
            </p:cNvPr>
            <p:cNvCxnSpPr>
              <a:cxnSpLocks/>
              <a:stCxn id="21" idx="0"/>
              <a:endCxn id="6" idx="0"/>
            </p:cNvCxnSpPr>
            <p:nvPr/>
          </p:nvCxnSpPr>
          <p:spPr>
            <a:xfrm rot="16200000" flipV="1">
              <a:off x="5782457" y="-3498270"/>
              <a:ext cx="12700" cy="9708638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rgbClr val="FFC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B77F7B8-A0BC-A0D1-150B-B5EFA0BCC6E2}"/>
                </a:ext>
              </a:extLst>
            </p:cNvPr>
            <p:cNvSpPr/>
            <p:nvPr/>
          </p:nvSpPr>
          <p:spPr>
            <a:xfrm>
              <a:off x="388138" y="1356049"/>
              <a:ext cx="1080000" cy="1080000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 상태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9D2E4B1C-4BCC-9591-2DB6-F65A65F8385B}"/>
                </a:ext>
              </a:extLst>
            </p:cNvPr>
            <p:cNvSpPr/>
            <p:nvPr/>
          </p:nvSpPr>
          <p:spPr>
            <a:xfrm>
              <a:off x="3474008" y="1297616"/>
              <a:ext cx="1310358" cy="1196866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비행상태 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대기상태</a:t>
              </a:r>
              <a:endParaRPr lang="en-US" altLang="ko-KR" sz="14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4A3E03A-1F06-C1AA-FFC0-5E5A370A9EBC}"/>
                </a:ext>
              </a:extLst>
            </p:cNvPr>
            <p:cNvSpPr/>
            <p:nvPr/>
          </p:nvSpPr>
          <p:spPr>
            <a:xfrm>
              <a:off x="1771046" y="3413911"/>
              <a:ext cx="1080000" cy="10800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특수 공격 상태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19E72316-E39F-1859-EABB-63F0BCBC7953}"/>
                </a:ext>
              </a:extLst>
            </p:cNvPr>
            <p:cNvSpPr/>
            <p:nvPr/>
          </p:nvSpPr>
          <p:spPr>
            <a:xfrm>
              <a:off x="10096776" y="1356049"/>
              <a:ext cx="1080000" cy="108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A8CD992-BF4C-A3FA-DDA5-5F5CC3A8B9DF}"/>
                </a:ext>
              </a:extLst>
            </p:cNvPr>
            <p:cNvSpPr txBox="1"/>
            <p:nvPr/>
          </p:nvSpPr>
          <p:spPr>
            <a:xfrm>
              <a:off x="1566605" y="2057400"/>
              <a:ext cx="17101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착륙키 입력</a:t>
              </a:r>
            </a:p>
          </p:txBody>
        </p: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E8515BC0-5422-6A64-F642-25E152A1237C}"/>
                </a:ext>
              </a:extLst>
            </p:cNvPr>
            <p:cNvGrpSpPr/>
            <p:nvPr/>
          </p:nvGrpSpPr>
          <p:grpSpPr>
            <a:xfrm rot="2168840">
              <a:off x="3992443" y="2492386"/>
              <a:ext cx="1710159" cy="1453079"/>
              <a:chOff x="4300375" y="1718996"/>
              <a:chExt cx="1710159" cy="1453079"/>
            </a:xfrm>
          </p:grpSpPr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2C207DBA-9D64-15A1-C448-7AAF7B515133}"/>
                  </a:ext>
                </a:extLst>
              </p:cNvPr>
              <p:cNvCxnSpPr>
                <a:cxnSpLocks/>
                <a:stCxn id="12" idx="2"/>
                <a:endCxn id="8" idx="4"/>
              </p:cNvCxnSpPr>
              <p:nvPr/>
            </p:nvCxnSpPr>
            <p:spPr>
              <a:xfrm rot="19431160" flipH="1" flipV="1">
                <a:off x="4437803" y="1718996"/>
                <a:ext cx="1442411" cy="1453079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B8BD58EB-9BFA-0D49-04B8-1EC2CB606978}"/>
                  </a:ext>
                </a:extLst>
              </p:cNvPr>
              <p:cNvSpPr txBox="1"/>
              <p:nvPr/>
            </p:nvSpPr>
            <p:spPr>
              <a:xfrm rot="636101">
                <a:off x="4300375" y="2428763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F96135CF-1E65-47D5-67E5-6E13C893BC23}"/>
                </a:ext>
              </a:extLst>
            </p:cNvPr>
            <p:cNvGrpSpPr/>
            <p:nvPr/>
          </p:nvGrpSpPr>
          <p:grpSpPr>
            <a:xfrm>
              <a:off x="2632295" y="2494482"/>
              <a:ext cx="1710159" cy="1077591"/>
              <a:chOff x="2632295" y="2494482"/>
              <a:chExt cx="1710159" cy="1077591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A55C30B5-3C83-C1A7-6291-F196B5D13A18}"/>
                  </a:ext>
                </a:extLst>
              </p:cNvPr>
              <p:cNvCxnSpPr>
                <a:cxnSpLocks/>
                <a:stCxn id="13" idx="7"/>
                <a:endCxn id="8" idx="4"/>
              </p:cNvCxnSpPr>
              <p:nvPr/>
            </p:nvCxnSpPr>
            <p:spPr>
              <a:xfrm flipV="1">
                <a:off x="2692884" y="2494482"/>
                <a:ext cx="1436303" cy="107759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98CB6AF0-C271-A756-9A64-DD8A2C17FD63}"/>
                  </a:ext>
                </a:extLst>
              </p:cNvPr>
              <p:cNvSpPr txBox="1"/>
              <p:nvPr/>
            </p:nvSpPr>
            <p:spPr>
              <a:xfrm rot="19249818">
                <a:off x="2632295" y="2998084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CFD3504C-1371-A685-0CB0-1FAA40225809}"/>
                </a:ext>
              </a:extLst>
            </p:cNvPr>
            <p:cNvGrpSpPr/>
            <p:nvPr/>
          </p:nvGrpSpPr>
          <p:grpSpPr>
            <a:xfrm>
              <a:off x="4600413" y="2047346"/>
              <a:ext cx="2817201" cy="364222"/>
              <a:chOff x="3549095" y="2597569"/>
              <a:chExt cx="2150129" cy="364222"/>
            </a:xfrm>
          </p:grpSpPr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6FA40CB8-CE20-6949-E066-1CE43F5DB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49095" y="2597569"/>
                <a:ext cx="2150129" cy="3501"/>
              </a:xfrm>
              <a:prstGeom prst="straightConnector1">
                <a:avLst/>
              </a:prstGeom>
              <a:ln w="28575">
                <a:solidFill>
                  <a:srgbClr val="92D05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BAA40EC-1B69-2B33-9EB3-23F278821578}"/>
                  </a:ext>
                </a:extLst>
              </p:cNvPr>
              <p:cNvSpPr txBox="1"/>
              <p:nvPr/>
            </p:nvSpPr>
            <p:spPr>
              <a:xfrm>
                <a:off x="3800518" y="2623237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모션 종료</a:t>
                </a:r>
              </a:p>
            </p:txBody>
          </p:sp>
        </p:grpSp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E72ED5F4-ED5E-482E-5251-D701B74A97A4}"/>
                </a:ext>
              </a:extLst>
            </p:cNvPr>
            <p:cNvGrpSpPr/>
            <p:nvPr/>
          </p:nvGrpSpPr>
          <p:grpSpPr>
            <a:xfrm rot="18477302">
              <a:off x="5938669" y="2162151"/>
              <a:ext cx="1710159" cy="1375484"/>
              <a:chOff x="4155117" y="-1809195"/>
              <a:chExt cx="1710159" cy="1375484"/>
            </a:xfrm>
          </p:grpSpPr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FE101897-F895-F991-F85A-7B16F8A4061A}"/>
                  </a:ext>
                </a:extLst>
              </p:cNvPr>
              <p:cNvSpPr txBox="1"/>
              <p:nvPr/>
            </p:nvSpPr>
            <p:spPr>
              <a:xfrm rot="735223">
                <a:off x="4155117" y="-146591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18" name="직선 화살표 연결선 117">
                <a:extLst>
                  <a:ext uri="{FF2B5EF4-FFF2-40B4-BE49-F238E27FC236}">
                    <a16:creationId xmlns:a16="http://schemas.microsoft.com/office/drawing/2014/main" id="{B3CB16B7-5ED6-13D2-2CA0-7629AF5ACF8C}"/>
                  </a:ext>
                </a:extLst>
              </p:cNvPr>
              <p:cNvCxnSpPr>
                <a:cxnSpLocks/>
                <a:stCxn id="11" idx="3"/>
                <a:endCxn id="12" idx="0"/>
              </p:cNvCxnSpPr>
              <p:nvPr/>
            </p:nvCxnSpPr>
            <p:spPr>
              <a:xfrm rot="3122698" flipH="1">
                <a:off x="4331546" y="-1686290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AFCAEE33-F8BA-E9FC-0AA7-EFA9B4B1E9B0}"/>
                </a:ext>
              </a:extLst>
            </p:cNvPr>
            <p:cNvGrpSpPr/>
            <p:nvPr/>
          </p:nvGrpSpPr>
          <p:grpSpPr>
            <a:xfrm>
              <a:off x="2851046" y="3622678"/>
              <a:ext cx="2720552" cy="338554"/>
              <a:chOff x="3805184" y="-1883842"/>
              <a:chExt cx="2720552" cy="338554"/>
            </a:xfrm>
          </p:grpSpPr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2BDD2153-0BA4-753F-7F4D-E781642A32D4}"/>
                  </a:ext>
                </a:extLst>
              </p:cNvPr>
              <p:cNvSpPr txBox="1"/>
              <p:nvPr/>
            </p:nvSpPr>
            <p:spPr>
              <a:xfrm>
                <a:off x="4228809" y="-1883842"/>
                <a:ext cx="171015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공격 적중</a:t>
                </a:r>
              </a:p>
            </p:txBody>
          </p:sp>
          <p:cxnSp>
            <p:nvCxnSpPr>
              <p:cNvPr id="162" name="직선 화살표 연결선 161">
                <a:extLst>
                  <a:ext uri="{FF2B5EF4-FFF2-40B4-BE49-F238E27FC236}">
                    <a16:creationId xmlns:a16="http://schemas.microsoft.com/office/drawing/2014/main" id="{31465B9B-A969-B841-A5B0-D159CDEFEFCB}"/>
                  </a:ext>
                </a:extLst>
              </p:cNvPr>
              <p:cNvCxnSpPr>
                <a:cxnSpLocks/>
                <a:stCxn id="13" idx="6"/>
                <a:endCxn id="12" idx="2"/>
              </p:cNvCxnSpPr>
              <p:nvPr/>
            </p:nvCxnSpPr>
            <p:spPr>
              <a:xfrm flipV="1">
                <a:off x="3805184" y="-1558959"/>
                <a:ext cx="2720552" cy="6350"/>
              </a:xfrm>
              <a:prstGeom prst="straightConnector1">
                <a:avLst/>
              </a:prstGeom>
              <a:ln w="28575">
                <a:solidFill>
                  <a:srgbClr val="7030A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DA3FCA65-4B18-1E06-3A01-EE695E5FA205}"/>
                </a:ext>
              </a:extLst>
            </p:cNvPr>
            <p:cNvGrpSpPr/>
            <p:nvPr/>
          </p:nvGrpSpPr>
          <p:grpSpPr>
            <a:xfrm>
              <a:off x="2771965" y="4107471"/>
              <a:ext cx="2874233" cy="390791"/>
              <a:chOff x="-2929062" y="3135675"/>
              <a:chExt cx="2874233" cy="390791"/>
            </a:xfrm>
          </p:grpSpPr>
          <p:cxnSp>
            <p:nvCxnSpPr>
              <p:cNvPr id="167" name="직선 화살표 연결선 166">
                <a:extLst>
                  <a:ext uri="{FF2B5EF4-FFF2-40B4-BE49-F238E27FC236}">
                    <a16:creationId xmlns:a16="http://schemas.microsoft.com/office/drawing/2014/main" id="{9CA0DAC8-36AB-FE98-283E-3E75C1C0E6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2929062" y="3135675"/>
                <a:ext cx="2874233" cy="7123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9715ABFC-B03B-E5D8-800C-B6ACD333B001}"/>
                  </a:ext>
                </a:extLst>
              </p:cNvPr>
              <p:cNvSpPr txBox="1"/>
              <p:nvPr/>
            </p:nvSpPr>
            <p:spPr>
              <a:xfrm>
                <a:off x="-2413991" y="3187912"/>
                <a:ext cx="1859221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특수 공격 키</a:t>
                </a:r>
                <a:r>
                  <a:rPr lang="en-US" altLang="ko-KR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</a:t>
                </a:r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입력</a:t>
                </a:r>
              </a:p>
            </p:txBody>
          </p:sp>
        </p:grp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B3597968-7762-F135-5B8B-ED2133828C7B}"/>
                </a:ext>
              </a:extLst>
            </p:cNvPr>
            <p:cNvGrpSpPr/>
            <p:nvPr/>
          </p:nvGrpSpPr>
          <p:grpSpPr>
            <a:xfrm>
              <a:off x="6352447" y="2436049"/>
              <a:ext cx="1985592" cy="1129674"/>
              <a:chOff x="2579222" y="1135976"/>
              <a:chExt cx="1985592" cy="1129674"/>
            </a:xfrm>
          </p:grpSpPr>
          <p:cxnSp>
            <p:nvCxnSpPr>
              <p:cNvPr id="172" name="직선 화살표 연결선 171">
                <a:extLst>
                  <a:ext uri="{FF2B5EF4-FFF2-40B4-BE49-F238E27FC236}">
                    <a16:creationId xmlns:a16="http://schemas.microsoft.com/office/drawing/2014/main" id="{AE9754BF-6FB0-ED2B-8F4D-34EF3EFCC12E}"/>
                  </a:ext>
                </a:extLst>
              </p:cNvPr>
              <p:cNvCxnSpPr>
                <a:cxnSpLocks/>
                <a:stCxn id="12" idx="7"/>
                <a:endCxn id="11" idx="4"/>
              </p:cNvCxnSpPr>
              <p:nvPr/>
            </p:nvCxnSpPr>
            <p:spPr>
              <a:xfrm flipV="1">
                <a:off x="2720211" y="1135976"/>
                <a:ext cx="1375484" cy="1129674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930FF726-56F4-9282-BDB9-93A2C40EF48D}"/>
                  </a:ext>
                </a:extLst>
              </p:cNvPr>
              <p:cNvSpPr txBox="1"/>
              <p:nvPr/>
            </p:nvSpPr>
            <p:spPr>
              <a:xfrm rot="19172251">
                <a:off x="2579222" y="1637628"/>
                <a:ext cx="198559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마우스 좌클릭 입력</a:t>
                </a:r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6E1B9086-E13F-5F5E-75DA-792089A7F849}"/>
                </a:ext>
              </a:extLst>
            </p:cNvPr>
            <p:cNvSpPr/>
            <p:nvPr/>
          </p:nvSpPr>
          <p:spPr>
            <a:xfrm>
              <a:off x="7328920" y="1356049"/>
              <a:ext cx="1080000" cy="108000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일반 공격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0BA2E4A-69CC-8B99-3C1E-C18575D67AD6}"/>
                </a:ext>
              </a:extLst>
            </p:cNvPr>
            <p:cNvSpPr/>
            <p:nvPr/>
          </p:nvSpPr>
          <p:spPr>
            <a:xfrm>
              <a:off x="5571598" y="3407561"/>
              <a:ext cx="1080000" cy="1080000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피격</a:t>
              </a:r>
              <a:endParaRPr lang="en-US" altLang="ko-KR" sz="160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598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F41237B-F17E-4D38-9428-8CD750607860}"/>
              </a:ext>
            </a:extLst>
          </p:cNvPr>
          <p:cNvSpPr/>
          <p:nvPr/>
        </p:nvSpPr>
        <p:spPr>
          <a:xfrm>
            <a:off x="0" y="0"/>
            <a:ext cx="121920" cy="82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C5388AB-21EB-43E5-AC89-BC55E884C9B1}"/>
              </a:ext>
            </a:extLst>
          </p:cNvPr>
          <p:cNvSpPr/>
          <p:nvPr/>
        </p:nvSpPr>
        <p:spPr>
          <a:xfrm>
            <a:off x="121920" y="0"/>
            <a:ext cx="12070079" cy="3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marL="36000"/>
            <a:r>
              <a:rPr lang="en-US" altLang="ko-KR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설정</a:t>
            </a:r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61211-2F5D-999A-9F35-FA80DD8CC70E}"/>
              </a:ext>
            </a:extLst>
          </p:cNvPr>
          <p:cNvSpPr txBox="1"/>
          <p:nvPr/>
        </p:nvSpPr>
        <p:spPr>
          <a:xfrm>
            <a:off x="388138" y="489646"/>
            <a:ext cx="373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342900" indent="-342900">
              <a:buFont typeface="+mj-lt"/>
              <a:buAutoNum type="arabicParenR" startAt="2"/>
              <a:defRPr sz="2000">
                <a:latin typeface="+mj-ea"/>
                <a:ea typeface="+mj-ea"/>
              </a:defRPr>
            </a:lvl1pPr>
          </a:lstStyle>
          <a:p>
            <a:pPr marL="0" indent="0">
              <a:buNone/>
            </a:pPr>
            <a:r>
              <a:rPr lang="en-US" altLang="ko-KR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2.3. </a:t>
            </a:r>
            <a:r>
              <a:rPr lang="ko-KR" altLang="en-US" sz="1800" b="1">
                <a:latin typeface="맑은 고딕" panose="020B0503020000020004" pitchFamily="50" charset="-127"/>
                <a:ea typeface="맑은 고딕" panose="020B0503020000020004" pitchFamily="50" charset="-127"/>
              </a:rPr>
              <a:t>헬기 플레이어 피격 판정영역</a:t>
            </a:r>
            <a:endParaRPr lang="en-US" altLang="ko-KR" sz="1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5" name="표 6">
            <a:extLst>
              <a:ext uri="{FF2B5EF4-FFF2-40B4-BE49-F238E27FC236}">
                <a16:creationId xmlns:a16="http://schemas.microsoft.com/office/drawing/2014/main" id="{3209400F-A5B4-A65F-35F2-E2B4C8776A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716835"/>
              </p:ext>
            </p:extLst>
          </p:nvPr>
        </p:nvGraphicFramePr>
        <p:xfrm>
          <a:off x="388138" y="5225729"/>
          <a:ext cx="10821579" cy="144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800">
                  <a:extLst>
                    <a:ext uri="{9D8B030D-6E8A-4147-A177-3AD203B41FA5}">
                      <a16:colId xmlns:a16="http://schemas.microsoft.com/office/drawing/2014/main" val="2338651179"/>
                    </a:ext>
                  </a:extLst>
                </a:gridCol>
                <a:gridCol w="1012054">
                  <a:extLst>
                    <a:ext uri="{9D8B030D-6E8A-4147-A177-3AD203B41FA5}">
                      <a16:colId xmlns:a16="http://schemas.microsoft.com/office/drawing/2014/main" val="2682756428"/>
                    </a:ext>
                  </a:extLst>
                </a:gridCol>
                <a:gridCol w="1731146">
                  <a:extLst>
                    <a:ext uri="{9D8B030D-6E8A-4147-A177-3AD203B41FA5}">
                      <a16:colId xmlns:a16="http://schemas.microsoft.com/office/drawing/2014/main" val="4056382569"/>
                    </a:ext>
                  </a:extLst>
                </a:gridCol>
                <a:gridCol w="7010579">
                  <a:extLst>
                    <a:ext uri="{9D8B030D-6E8A-4147-A177-3AD203B41FA5}">
                      <a16:colId xmlns:a16="http://schemas.microsoft.com/office/drawing/2014/main" val="4213238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빨강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</a:t>
                      </a:r>
                      <a:endParaRPr lang="en-US" altLang="ko-KR" sz="16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20: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과열로 인한 이동속도 저하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프로펠러 파괴로 추락</a:t>
                      </a:r>
                      <a:endParaRPr lang="en-US" altLang="ko-KR" sz="1600" b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639311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노랑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머리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유리창 균열 효과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유리창 깨짐 효과 및 조준점 제거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52026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보라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꼬리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회전 속도 증가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정지 불가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및 지속적인 회전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066462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연두 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600" b="1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몸통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부위 내구도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100</a:t>
                      </a:r>
                      <a:endParaRPr lang="ko-KR" altLang="en-US" sz="1600" b="0" kern="120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부위 내구도 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받는 데미지 증가</a:t>
                      </a:r>
                      <a:r>
                        <a:rPr lang="en-US" altLang="ko-KR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0: </a:t>
                      </a:r>
                      <a:r>
                        <a:rPr lang="ko-KR" altLang="en-US" sz="16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기체 파괴로 인한 사망</a:t>
                      </a:r>
                    </a:p>
                  </a:txBody>
                  <a:tcPr>
                    <a:lnL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9819381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AE18D70-FA96-9603-9FF8-A09507326AA1}"/>
              </a:ext>
            </a:extLst>
          </p:cNvPr>
          <p:cNvSpPr txBox="1"/>
          <p:nvPr/>
        </p:nvSpPr>
        <p:spPr>
          <a:xfrm>
            <a:off x="367313" y="872049"/>
            <a:ext cx="11436549" cy="414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맑은 고딕" panose="020B0503020000020004" pitchFamily="50" charset="-127"/>
              <a:buChar char="－"/>
            </a:pP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피격 시 푸른색의 바운딩 박스에서 피격 여부를 판정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부위 별로 피격 검사하여 내구도 계산한다</a:t>
            </a:r>
            <a:r>
              <a:rPr lang="en-US" altLang="ko-KR" sz="160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8A9D28-AB9C-C016-E094-8ABAE7137BC7}"/>
              </a:ext>
            </a:extLst>
          </p:cNvPr>
          <p:cNvGrpSpPr/>
          <p:nvPr/>
        </p:nvGrpSpPr>
        <p:grpSpPr>
          <a:xfrm>
            <a:off x="388137" y="1290918"/>
            <a:ext cx="6767502" cy="3714728"/>
            <a:chOff x="388138" y="866667"/>
            <a:chExt cx="6767502" cy="3714728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E998E3FC-302A-6D6F-5030-C2469D2A8F29}"/>
                </a:ext>
              </a:extLst>
            </p:cNvPr>
            <p:cNvGrpSpPr/>
            <p:nvPr/>
          </p:nvGrpSpPr>
          <p:grpSpPr>
            <a:xfrm>
              <a:off x="388138" y="866667"/>
              <a:ext cx="6767502" cy="3714728"/>
              <a:chOff x="388138" y="866667"/>
              <a:chExt cx="6767502" cy="3714728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0FE2FADF-4E7E-9B28-D865-90E5AB9F5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138" y="866667"/>
                <a:ext cx="6767502" cy="3714728"/>
              </a:xfrm>
              <a:prstGeom prst="rect">
                <a:avLst/>
              </a:prstGeom>
            </p:spPr>
          </p:pic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8984D37-80E3-8E26-AD08-FED4274239A2}"/>
                  </a:ext>
                </a:extLst>
              </p:cNvPr>
              <p:cNvSpPr/>
              <p:nvPr/>
            </p:nvSpPr>
            <p:spPr>
              <a:xfrm>
                <a:off x="1990899" y="1850841"/>
                <a:ext cx="4516790" cy="553695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6BC4756-F788-1D63-30EF-CCA3F9867629}"/>
                  </a:ext>
                </a:extLst>
              </p:cNvPr>
              <p:cNvSpPr/>
              <p:nvPr/>
            </p:nvSpPr>
            <p:spPr>
              <a:xfrm>
                <a:off x="1933619" y="2412225"/>
                <a:ext cx="3425794" cy="1285923"/>
              </a:xfrm>
              <a:prstGeom prst="rect">
                <a:avLst/>
              </a:prstGeom>
              <a:noFill/>
              <a:ln w="28575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4E4EB2-0B30-EA5A-7019-AD9FD03AC040}"/>
                  </a:ext>
                </a:extLst>
              </p:cNvPr>
              <p:cNvSpPr/>
              <p:nvPr/>
            </p:nvSpPr>
            <p:spPr>
              <a:xfrm>
                <a:off x="5359413" y="2412225"/>
                <a:ext cx="1018528" cy="1285923"/>
              </a:xfrm>
              <a:prstGeom prst="rect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F1F2537E-49EA-6295-A979-F98F3EA7B699}"/>
                  </a:ext>
                </a:extLst>
              </p:cNvPr>
              <p:cNvSpPr/>
              <p:nvPr/>
            </p:nvSpPr>
            <p:spPr>
              <a:xfrm>
                <a:off x="693420" y="2143076"/>
                <a:ext cx="1240198" cy="1285924"/>
              </a:xfrm>
              <a:prstGeom prst="rect">
                <a:avLst/>
              </a:prstGeom>
              <a:noFill/>
              <a:ln w="3810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92105F2-431B-3E3D-A0CA-24DF0259C452}"/>
                </a:ext>
              </a:extLst>
            </p:cNvPr>
            <p:cNvSpPr/>
            <p:nvPr/>
          </p:nvSpPr>
          <p:spPr>
            <a:xfrm>
              <a:off x="617220" y="1744981"/>
              <a:ext cx="5966460" cy="2186940"/>
            </a:xfrm>
            <a:prstGeom prst="rect">
              <a:avLst/>
            </a:prstGeom>
            <a:noFill/>
            <a:ln w="57150"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119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6198</TotalTime>
  <Words>3779</Words>
  <Application>Microsoft Office PowerPoint</Application>
  <PresentationFormat>와이드스크린</PresentationFormat>
  <Paragraphs>860</Paragraphs>
  <Slides>42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8" baseType="lpstr">
      <vt:lpstr>나눔스퀘어 Bold</vt:lpstr>
      <vt:lpstr>맑은 고딕</vt:lpstr>
      <vt:lpstr>Abadi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세철</cp:lastModifiedBy>
  <cp:revision>67</cp:revision>
  <dcterms:created xsi:type="dcterms:W3CDTF">2021-02-14T00:18:03Z</dcterms:created>
  <dcterms:modified xsi:type="dcterms:W3CDTF">2023-02-20T16:48:41Z</dcterms:modified>
</cp:coreProperties>
</file>

<file path=docProps/thumbnail.jpeg>
</file>